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9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0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1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4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5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  <p:sldMasterId id="2147483797" r:id="rId2"/>
    <p:sldMasterId id="2147483809" r:id="rId3"/>
    <p:sldMasterId id="2147483821" r:id="rId4"/>
    <p:sldMasterId id="2147483834" r:id="rId5"/>
    <p:sldMasterId id="2147483892" r:id="rId6"/>
    <p:sldMasterId id="2147483905" r:id="rId7"/>
    <p:sldMasterId id="2147483944" r:id="rId8"/>
    <p:sldMasterId id="2147483993" r:id="rId9"/>
    <p:sldMasterId id="2147484097" r:id="rId10"/>
    <p:sldMasterId id="2147484146" r:id="rId11"/>
    <p:sldMasterId id="2147484158" r:id="rId12"/>
    <p:sldMasterId id="2147484175" r:id="rId13"/>
    <p:sldMasterId id="2147484187" r:id="rId14"/>
    <p:sldMasterId id="2147484199" r:id="rId15"/>
    <p:sldMasterId id="2147484211" r:id="rId16"/>
    <p:sldMasterId id="2147484240" r:id="rId17"/>
    <p:sldMasterId id="2147484267" r:id="rId18"/>
    <p:sldMasterId id="2147484279" r:id="rId19"/>
    <p:sldMasterId id="2147484291" r:id="rId20"/>
    <p:sldMasterId id="2147484303" r:id="rId21"/>
    <p:sldMasterId id="2147484327" r:id="rId22"/>
    <p:sldMasterId id="2147484339" r:id="rId23"/>
    <p:sldMasterId id="2147484351" r:id="rId24"/>
    <p:sldMasterId id="2147484363" r:id="rId25"/>
    <p:sldMasterId id="2147484380" r:id="rId26"/>
  </p:sldMasterIdLst>
  <p:notesMasterIdLst>
    <p:notesMasterId r:id="rId76"/>
  </p:notesMasterIdLst>
  <p:sldIdLst>
    <p:sldId id="456" r:id="rId27"/>
    <p:sldId id="457" r:id="rId28"/>
    <p:sldId id="461" r:id="rId29"/>
    <p:sldId id="365" r:id="rId30"/>
    <p:sldId id="420" r:id="rId31"/>
    <p:sldId id="458" r:id="rId32"/>
    <p:sldId id="419" r:id="rId33"/>
    <p:sldId id="451" r:id="rId34"/>
    <p:sldId id="453" r:id="rId35"/>
    <p:sldId id="454" r:id="rId36"/>
    <p:sldId id="455" r:id="rId37"/>
    <p:sldId id="450" r:id="rId38"/>
    <p:sldId id="452" r:id="rId39"/>
    <p:sldId id="435" r:id="rId40"/>
    <p:sldId id="436" r:id="rId41"/>
    <p:sldId id="437" r:id="rId42"/>
    <p:sldId id="439" r:id="rId43"/>
    <p:sldId id="441" r:id="rId44"/>
    <p:sldId id="422" r:id="rId45"/>
    <p:sldId id="446" r:id="rId46"/>
    <p:sldId id="448" r:id="rId47"/>
    <p:sldId id="424" r:id="rId48"/>
    <p:sldId id="449" r:id="rId49"/>
    <p:sldId id="444" r:id="rId50"/>
    <p:sldId id="421" r:id="rId51"/>
    <p:sldId id="445" r:id="rId52"/>
    <p:sldId id="432" r:id="rId53"/>
    <p:sldId id="426" r:id="rId54"/>
    <p:sldId id="447" r:id="rId55"/>
    <p:sldId id="434" r:id="rId56"/>
    <p:sldId id="433" r:id="rId57"/>
    <p:sldId id="429" r:id="rId58"/>
    <p:sldId id="428" r:id="rId59"/>
    <p:sldId id="418" r:id="rId60"/>
    <p:sldId id="413" r:id="rId61"/>
    <p:sldId id="362" r:id="rId62"/>
    <p:sldId id="416" r:id="rId63"/>
    <p:sldId id="415" r:id="rId64"/>
    <p:sldId id="414" r:id="rId65"/>
    <p:sldId id="366" r:id="rId66"/>
    <p:sldId id="364" r:id="rId67"/>
    <p:sldId id="409" r:id="rId68"/>
    <p:sldId id="391" r:id="rId69"/>
    <p:sldId id="378" r:id="rId70"/>
    <p:sldId id="398" r:id="rId71"/>
    <p:sldId id="402" r:id="rId72"/>
    <p:sldId id="371" r:id="rId73"/>
    <p:sldId id="431" r:id="rId74"/>
    <p:sldId id="360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C0000"/>
    <a:srgbClr val="680000"/>
    <a:srgbClr val="514B2D"/>
    <a:srgbClr val="002200"/>
    <a:srgbClr val="003300"/>
    <a:srgbClr val="96B6F6"/>
    <a:srgbClr val="83CA95"/>
    <a:srgbClr val="D1D1D1"/>
    <a:srgbClr val="F23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2165" y="-1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3839-B4B8-4F57-92C7-1AF10012478A}" type="datetimeFigureOut">
              <a:rPr lang="pt-BR" smtClean="0"/>
              <a:t>12/04/2020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7C8E3-2C5D-4D22-872B-638A59CD6C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84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Arial" charset="0"/>
            </a:endParaRPr>
          </a:p>
        </p:txBody>
      </p:sp>
      <p:sp>
        <p:nvSpPr>
          <p:cNvPr id="1136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</a:pPr>
            <a:fld id="{0F358FA4-9A1F-4197-9BF8-9C43631D6B4B}" type="slidenum">
              <a:rPr lang="pt-BR" altLang="pt-BR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>
                  <a:srgbClr val="0000FF"/>
                </a:buClr>
              </a:pPr>
              <a:t>1</a:t>
            </a:fld>
            <a:endParaRPr lang="pt-BR" altLang="pt-BR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Arial" charset="0"/>
            </a:endParaRPr>
          </a:p>
        </p:txBody>
      </p:sp>
      <p:sp>
        <p:nvSpPr>
          <p:cNvPr id="1146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</a:pPr>
            <a:fld id="{DA3051B2-6CEB-4CF7-85E4-0F5302275A05}" type="slidenum">
              <a:rPr lang="pt-BR" altLang="pt-BR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>
                  <a:srgbClr val="0000FF"/>
                </a:buClr>
              </a:pPr>
              <a:t>2</a:t>
            </a:fld>
            <a:endParaRPr lang="pt-BR" altLang="pt-BR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</a:endParaRPr>
          </a:p>
        </p:txBody>
      </p:sp>
      <p:sp>
        <p:nvSpPr>
          <p:cNvPr id="1863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4ECCE-2488-4921-A761-FA5F3E2FA0FC}" type="slidenum">
              <a:rPr lang="pt-BR" altLang="pt-B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Arial" pitchFamily="34" charset="0"/>
            </a:endParaRPr>
          </a:p>
        </p:txBody>
      </p:sp>
      <p:sp>
        <p:nvSpPr>
          <p:cNvPr id="1996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910713-1FB8-4578-A2DC-492E64E403D4}" type="slidenum">
              <a:rPr lang="pt-BR" altLang="pt-B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Arial" pitchFamily="34" charset="0"/>
            </a:endParaRPr>
          </a:p>
        </p:txBody>
      </p:sp>
      <p:sp>
        <p:nvSpPr>
          <p:cNvPr id="19968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910713-1FB8-4578-A2DC-492E64E403D4}" type="slidenum">
              <a:rPr lang="pt-BR" altLang="pt-BR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pt-BR" alt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Arial" pitchFamily="34" charset="0"/>
            </a:endParaRPr>
          </a:p>
        </p:txBody>
      </p:sp>
      <p:sp>
        <p:nvSpPr>
          <p:cNvPr id="15770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8B3894-01E6-437A-B633-051D4706C0C7}" type="slidenum">
              <a:rPr lang="pt-BR" altLang="pt-BR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pt-BR" altLang="pt-BR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A980753-39CA-4BDB-9564-8DAC96C3301B}" type="slidenum">
              <a:rPr lang="en-US" altLang="pt-BR" smtClean="0">
                <a:solidFill>
                  <a:srgbClr val="000000"/>
                </a:solidFill>
                <a:latin typeface="Times" pitchFamily="18" charset="0"/>
              </a:rPr>
              <a:pPr eaLnBrk="1" hangingPunct="1">
                <a:spcBef>
                  <a:spcPct val="0"/>
                </a:spcBef>
                <a:defRPr/>
              </a:pPr>
              <a:t>38</a:t>
            </a:fld>
            <a:endParaRPr lang="en-US" altLang="pt-BR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336A42-8A64-42B0-BC7F-DAB1EAC6772E}" type="slidenum">
              <a:rPr lang="en-US" altLang="pt-BR">
                <a:solidFill>
                  <a:srgbClr val="000000"/>
                </a:solidFill>
                <a:latin typeface="Times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n-US" altLang="pt-BR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1FA2F-3F71-41DA-B845-14FDA18065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04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2FEA3-CE57-405C-84B2-4D96165094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3223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0F1DD-5568-46D4-9196-A52BF7BCBD1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238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75A3-9BCA-40C5-898C-0E6D2D36821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76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5EE1-72B3-4B9D-A009-DB353D26E54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69C58-1BD0-4BCB-A377-59593975294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254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B5884-AC1B-497A-98C8-0214EAF9867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657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89053-D1B9-4323-BDA8-99D13147BC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407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45818-AC98-4717-8085-FEDB8D630DE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251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F2957-C094-494A-AA1C-438F4B062DB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853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E6D9-6ECF-4235-B468-D2E7FBBD998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987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50A0F-2CE1-4374-B0C4-7A1FC402C2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24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C61E-017A-42E2-BF02-AD8EA7A292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21253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E093A-645F-4FF5-8CE1-9D339072EC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7942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84D31-CB2B-40B0-829B-F8533C982D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0949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25B05-028D-485A-A76C-827AE49BF3C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2346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D1101-D0DB-4067-9978-0FC8554D73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00533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0A54-835A-4226-8191-DFC691716D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619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3246-B109-4384-92FB-08CD41B917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4347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AA52D-9E44-4D00-A160-949980EE85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96299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69DC3-30E7-47BC-9DD8-6D66F591B9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4073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ACEB1-8E98-42CA-AC52-B7765CD4D2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8454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67E75-F09C-4644-AB71-F3B59CC7EBA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83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DA51CF-857F-462C-A28D-E15C37F17D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5858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43471"/>
      </p:ext>
    </p:extLst>
  </p:cSld>
  <p:clrMapOvr>
    <a:masterClrMapping/>
  </p:clrMapOvr>
  <p:transition advClick="0" advTm="10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32656"/>
      </p:ext>
    </p:extLst>
  </p:cSld>
  <p:clrMapOvr>
    <a:masterClrMapping/>
  </p:clrMapOvr>
  <p:transition advClick="0" advTm="10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38826"/>
      </p:ext>
    </p:extLst>
  </p:cSld>
  <p:clrMapOvr>
    <a:masterClrMapping/>
  </p:clrMapOvr>
  <p:transition advClick="0" advTm="1000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0645"/>
      </p:ext>
    </p:extLst>
  </p:cSld>
  <p:clrMapOvr>
    <a:masterClrMapping/>
  </p:clrMapOvr>
  <p:transition advClick="0" advTm="10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74085"/>
      </p:ext>
    </p:extLst>
  </p:cSld>
  <p:clrMapOvr>
    <a:masterClrMapping/>
  </p:clrMapOvr>
  <p:transition advClick="0" advTm="10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9467"/>
      </p:ext>
    </p:extLst>
  </p:cSld>
  <p:clrMapOvr>
    <a:masterClrMapping/>
  </p:clrMapOvr>
  <p:transition advClick="0" advTm="10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6992"/>
      </p:ext>
    </p:extLst>
  </p:cSld>
  <p:clrMapOvr>
    <a:masterClrMapping/>
  </p:clrMapOvr>
  <p:transition advClick="0" advTm="10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80352"/>
      </p:ext>
    </p:extLst>
  </p:cSld>
  <p:clrMapOvr>
    <a:masterClrMapping/>
  </p:clrMapOvr>
  <p:transition advClick="0" advTm="10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35718"/>
      </p:ext>
    </p:extLst>
  </p:cSld>
  <p:clrMapOvr>
    <a:masterClrMapping/>
  </p:clrMapOvr>
  <p:transition advClick="0" advTm="10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54691"/>
      </p:ext>
    </p:extLst>
  </p:cSld>
  <p:clrMapOvr>
    <a:masterClrMapping/>
  </p:clrMapOvr>
  <p:transition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69F749-F470-4746-BAA8-20FA7702A0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6675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1505-FC2C-407E-822A-32449EBB0547}" type="slidenum">
              <a:rPr lang="pt-BR" smtClean="0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91065"/>
      </p:ext>
    </p:extLst>
  </p:cSld>
  <p:clrMapOvr>
    <a:masterClrMapping/>
  </p:clrMapOvr>
  <p:transition advClick="0" advTm="10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65421A3-E013-401B-A429-CC532C6A1ABE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5554AB6-9998-482D-A5C1-11AC694CC9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157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325E1D3-8630-418D-B8FB-B25E2DC684AE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3CBBC82-15D6-4331-A389-CB4F325D74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53869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E9BF51-C46D-434F-B72C-091A6E5F314A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0F5215C-1957-4BC6-B1B4-EB49EA19E5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8319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F6710F0-ECD1-4E33-BA39-3AA0322B8368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7D6D5FE-D981-4730-8E3A-76A50BB1B2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398930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51F4B0D-A975-4F17-AB86-F23D35422125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BCEE7B3-E56E-4F81-920E-10ACF857C0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860364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289D868-2550-440F-8462-97940B187273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722B64C-1A55-4593-BCDF-5BB53F50FF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996329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FA04386-DBE2-4786-A40D-7786682D32F2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B803BFB-41FD-403E-B40A-70626D7736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481905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4C15D2B-ECDF-4ED3-82D1-959CCA4F18CD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F9CDF9F-BD02-44B6-BEAF-7FD3A7533F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1988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4260E8B-4B63-488B-B888-2BC8853D3D00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98D14A7-E783-44E4-94CB-BDA85CB869F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85275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A37B75-6335-421C-BB52-EA1A805EE5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25272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84A6EC-B89C-46C7-AAA8-EBDB3A97DAA9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D28C779-9864-42A5-B0EA-CFC11917E4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9394609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E5AFC2E-AC98-459A-A7E5-6ABB852B2682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7EEB000-D72D-4410-9290-9EC3402396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500536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797D767-A698-47B4-A7AC-5C4825E4475B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F33B66C-B7E8-4A3C-8996-0D0EA4DB1F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34564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9226601-4F51-461B-95D3-65A91556696B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1F79DBA-D359-4518-8E43-32972014BB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01758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C4D4C48-484C-4398-8BFF-FC118A5FC070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D4647CE-7E2A-4D3B-99F3-38B1B0710D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49412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63FE69A-D3BA-4F6C-8BBB-8BA6002EC96D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1CBB978-5E01-4090-87CD-641E3E2B36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129325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8AE6B72-8573-4D6E-A15E-A2B8FDC1A177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1AA1E64-9EB9-4A68-A183-E1DFC8C8D5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897655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90B3B-555C-4181-8EF8-DAAD22566B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0761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F5398-B316-4315-9C3A-AA986C94FA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3739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E97EE-F299-47F5-B28C-23B1BD362A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259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7FA77C-DF7E-4243-B3D8-04E7B82478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4459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A6CF8-C59E-40C0-8BE5-E04F3A8252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7437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BF057-4462-416F-91F3-A23CE40991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9563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8D86-D7E3-47E0-A168-26189C01CC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2027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E56C-5D93-4409-AFE3-2BA11BEEE8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729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D202-C701-423F-BA6C-A2B75928B4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1123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529FD-006E-42A3-9F27-2D1870BCAB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9448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EE754-170B-42BE-ADEA-A0C5CA22D9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8280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1DB6-7CCE-4F3A-98A3-020E159E46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7926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E76DDD57-86E2-4316-8075-A0F9775A88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1805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2AADEA87-45D8-4BAF-8BE8-6485BFE339B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216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0E9EFDC-6332-4C67-AD99-AF293B06F8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9201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696BE04D-3F42-474C-8E25-B99EBB3303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9227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4C1805D7-A589-48F9-B7A5-01715E298C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441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918B9269-94BD-4710-9FFF-5657562D23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6939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1E640833-62A0-4B1E-9779-BE9A170946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9832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B6207DDB-0477-4F28-B95C-FA5E3F73DBE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749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B3FDCCC3-C9D5-4FB7-AFD1-A96D02AAC9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44526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98E4B165-0074-4D68-B6B0-576856BEFE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69390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83BC2BF7-8C93-43A0-BD4D-C1632416D1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6971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  <a:defRPr/>
            </a:lvl1pPr>
          </a:lstStyle>
          <a:p>
            <a:pPr>
              <a:defRPr/>
            </a:pPr>
            <a:fld id="{CA4A4381-BA5C-4F2C-AB15-EC5986F675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252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etângulo de cantos arredondado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etângulo de cantos arredondado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F81A51-1EFE-46F0-B441-35DDF6E4F308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18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prstClr val="white"/>
                </a:solidFill>
                <a:cs typeface="+mn-cs"/>
              </a:defRPr>
            </a:lvl1pPr>
          </a:lstStyle>
          <a:p>
            <a:pPr>
              <a:defRPr/>
            </a:pPr>
            <a:fld id="{35A42146-1EC0-49F5-A2BC-359CB6987D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5410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B858A9-2FB1-4D62-929F-9A491D2713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6382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D1636B-54E3-474D-BCF4-B106BFBE4417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37FC61A-0A3A-4AAA-9EB3-E1A06042BE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9845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9B596F7-FD9A-471A-9A44-37ADA6349D35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8ED718F-60F8-4FEE-A90F-81E25D5A4C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186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165793-6FD4-43C7-B51F-AAC94A3FA75D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3439B4-097A-4D39-BDFB-3770A71830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9796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64B19D3-A86A-4103-82A0-5144F8F6B954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69C260A-B3B5-4A6F-9EE4-3797199A30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7754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FA94776-8DA0-4313-863C-68280E202F6E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A1A63BD-6540-4C03-973E-E1B176DEE02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68757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DCD2C98-953C-4E18-9DB2-13BE9B389F8C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72A3A1F-88AE-4BF6-B74D-8671A07357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1424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40CA560-1DD2-497A-977E-DD611C9A4F53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3D378B9-CAA7-49D0-8654-08F9988E18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8298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2BF068A-0BDB-4CD4-8893-254AD55A4296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A76FE97-DE4F-4A03-A40B-6F8B2F59A3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9816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B58710-C3E8-4E64-A178-D26E8BFCEF3D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CA3C213-A811-42AE-A5F9-6C3F14373E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7402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864C1F3-0101-40AF-B91A-B2A9D8028A66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70DFF40-42BF-4A26-8D0C-8BC5FE53AF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47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BBF60E-E922-41A8-B529-54F988BDF6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5976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4B2500"/>
                  </a:solidFill>
                  <a:latin typeface="Arial" pitchFamily="34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8 h 1906"/>
                <a:gd name="T4" fmla="*/ 6608 w 5740"/>
                <a:gd name="T5" fmla="*/ 78 h 1906"/>
                <a:gd name="T6" fmla="*/ 660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4B2500"/>
                </a:solidFill>
                <a:latin typeface="Arial" pitchFamily="34" charset="0"/>
              </a:endParaRPr>
            </a:p>
          </p:txBody>
        </p:sp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20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4B250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1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8 h 1906"/>
                <a:gd name="T4" fmla="*/ 6608 w 5740"/>
                <a:gd name="T5" fmla="*/ 78 h 1906"/>
                <a:gd name="T6" fmla="*/ 660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4B2500"/>
                </a:solidFill>
                <a:latin typeface="Arial" pitchFamily="34" charset="0"/>
              </a:endParaRPr>
            </a:p>
          </p:txBody>
        </p:sp>
      </p:grpSp>
      <p:sp>
        <p:nvSpPr>
          <p:cNvPr id="399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4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75BEC-25F1-471A-9063-2301E95BD2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15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31CB-010C-4DF9-86BD-F5E9330F7E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6777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0387-C2CF-4BB5-8B71-CC03CF2128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7004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CCEDB-0974-40A1-9745-9C2EA1BA41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0262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D4DC-695E-42DB-902E-65AAB80635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0397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15740-66A3-4652-82AC-B072C64C90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4071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93261-7318-4F41-BF46-B2BE81E0A8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3982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E2614-2C74-40C6-A1D6-CD23B103C7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26528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57A4E-AED4-493F-8E74-D09D07731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1172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BD636-3732-457C-BB58-50D4F2F56A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14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CBE19B-58AF-4AC2-BA85-EB6EB08EAF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257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C08A-6355-4798-AB27-B2C360DB92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5271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2200" smtClean="0">
                  <a:solidFill>
                    <a:srgbClr val="4B25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16 h 1906"/>
                <a:gd name="T4" fmla="*/ 6035 w 5740"/>
                <a:gd name="T5" fmla="*/ 616 h 1906"/>
                <a:gd name="T6" fmla="*/ 603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200" smtClean="0">
                <a:solidFill>
                  <a:srgbClr val="4B25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9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6078A5-BB63-4C89-83BB-A0323AB51D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9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D2EDA6-54DE-4F59-8F6C-A2954E91B1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0020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0E2F5C-B5DE-41FB-A594-84AC2C42D3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6395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BC275A-18A9-47D0-9948-33EA06CB677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8342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3CAEF4F-83AE-46E5-A135-F99E522C40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8090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6125C9-AA13-4AF4-9D36-D870C55F2D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25129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24B8197-6096-4BD3-A613-86E8AAFFE1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34943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29C574-2935-42B6-A667-CEAEA7BBC2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751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3F1DBC-294F-4B48-8A4B-66ACC19388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03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1A084-57DC-4C39-B24F-DF5B8E8681D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422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01CBA7B-5400-46A5-A791-83B2485802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2779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7CD0D4-7546-4529-BBEE-CBEA446359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0575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D9F1B-A5AF-4860-82AA-B4C10DEF76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7875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2E18FFD8-3E47-4576-A9FE-142C03B301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852201"/>
      </p:ext>
    </p:extLst>
  </p:cSld>
  <p:clrMapOvr>
    <a:masterClrMapping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EA01AF96-376D-426B-9786-E468E8451C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083970"/>
      </p:ext>
    </p:extLst>
  </p:cSld>
  <p:clrMapOvr>
    <a:masterClrMapping/>
  </p:clrMapOvr>
  <p:transition spd="slow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171A8D68-7F61-4537-854B-1ABE9BF9106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53034"/>
      </p:ext>
    </p:extLst>
  </p:cSld>
  <p:clrMapOvr>
    <a:masterClrMapping/>
  </p:clrMapOvr>
  <p:transition spd="slow">
    <p:wip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1F0D4764-C236-4E63-93AB-0D0724E223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760991"/>
      </p:ext>
    </p:extLst>
  </p:cSld>
  <p:clrMapOvr>
    <a:masterClrMapping/>
  </p:clrMapOvr>
  <p:transition spd="slow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533953CF-DA79-489E-BA43-00FE237058E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434032"/>
      </p:ext>
    </p:extLst>
  </p:cSld>
  <p:clrMapOvr>
    <a:masterClrMapping/>
  </p:clrMapOvr>
  <p:transition spd="slow">
    <p:wip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23F8F0D9-8E21-4102-B3C2-C8F6014838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865761"/>
      </p:ext>
    </p:extLst>
  </p:cSld>
  <p:clrMapOvr>
    <a:masterClrMapping/>
  </p:clrMapOvr>
  <p:transition spd="slow">
    <p:wip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5423D529-2FBB-434C-ABCC-2C2D854116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32607"/>
      </p:ext>
    </p:extLst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3FF372DB-618A-4816-97AA-A3A97FE9D8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933415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8F2108-EA01-4D08-B26F-A98B21C6EE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4268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444A5959-6A3C-43E0-A880-9268828B67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23842"/>
      </p:ext>
    </p:extLst>
  </p:cSld>
  <p:clrMapOvr>
    <a:masterClrMapping/>
  </p:clrMapOvr>
  <p:transition spd="slow"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666DEF12-82A1-4E1F-BA8E-F359949AF0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686933"/>
      </p:ext>
    </p:extLst>
  </p:cSld>
  <p:clrMapOvr>
    <a:masterClrMapping/>
  </p:clrMapOvr>
  <p:transition spd="slow">
    <p:wip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" charset="0"/>
              </a:defRPr>
            </a:lvl1pPr>
          </a:lstStyle>
          <a:p>
            <a:pPr>
              <a:defRPr/>
            </a:pPr>
            <a:fld id="{D7F8C77D-3590-4B13-821A-2488AFE846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900699"/>
      </p:ext>
    </p:extLst>
  </p:cSld>
  <p:clrMapOvr>
    <a:masterClrMapping/>
  </p:clrMapOvr>
  <p:transition spd="slow">
    <p:wip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etângulo de cantos arredondados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etângulo de cantos arredondados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1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70E19AD-479A-4680-9923-A16DB58D4CF4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18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prstClr val="white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D414CD2-E5FE-4FEB-A757-B1E477129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5477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A5CDCDB-96EB-47AD-A0BB-B60BC8A14DAD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B48789B-0AFA-4D2B-A38D-D266A55B04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6082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96ABB18-3DFB-492E-8477-7E2712C3D475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DD19523-E3BA-4E36-BCDE-71D90652E6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67399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D0E37CE-999F-491B-98DF-D7506145A259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563197E-DBED-4FE0-800F-EE51A6F1AF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3158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4001EA6-C28A-4756-8186-19E83EE7907A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230D7C8-5CC3-4C87-81C6-6D114FAA4E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5003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DF2C593-A048-4B6E-9D23-63457A8B4D31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52CAB44-3286-4DCC-8A4E-378531D469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0258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F858E4C-31C0-4B28-A931-39A5FBBB709B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8773CA6-4470-416B-8DFB-D73ACF8FA9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359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A09C4CD-9FE1-4142-8A7E-82F30762BD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8754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3A3F2F9-144C-43B4-B761-E10086DB2F9A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E5FE764-A44C-4925-84E5-32A19D823A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8039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37EE390-F8BE-42B8-B764-E66B64094CC3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7841EC5-2540-4CA5-B0B3-D16A72E045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38337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F14BFD2-BA79-4D03-92F8-EDDAF05D2B80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9E840BB-7DE8-4164-8341-0DC5DCAF6F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8978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3F2DCD5-62DA-4D83-B327-A09CBF34BE6A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EFAE587-3783-4561-BC9B-CE778A0100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35092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34A268-6992-4A31-847E-5E2FE4A4D3ED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3EF3B3-F239-42A5-A9C0-2F9CC143CF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40916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588CAC-1B25-47CA-9ECB-E92966AE5075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AEEC5B0-4AD3-4CBE-BBB2-D88FD625FF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3482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97FF40-93E7-480C-A74A-83214F1B94FE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DD05FA-3034-45BD-8CED-F11C161BF9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302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5409F6-D670-4DF5-81E7-0B93BF3BCCF1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04F9E8A-5F92-4C91-AFC0-C3BD045E1C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3401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CA5FF3-592D-4456-9C97-9D28F6439AC4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AED5606-63F8-4B19-A638-36BED973D2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0849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508CCA4-1D14-4FA3-A5B0-3B240866155C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F295C1-5565-42C7-A4CC-2FDB437BD5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86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625CB-3F0A-42C8-8FD2-1AB068DC5E8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582466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0ECABA-D988-4D0B-8C86-99ADF60936F0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FD0B9F-3A92-4C27-A707-A77CE40BC4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5753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5DB99B8-B95B-47B3-B39B-78A6E96515F7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92872F-5201-424D-869D-7A8A0B7DC1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86851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845C3-B5BA-4309-889A-C04A62CB79C8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76EED7-13D8-492E-BDC8-78F25026FD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880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8C3636-FCAB-4C03-A9BA-FD64FDE02AC3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A2B1B8-5755-4337-A6D5-C2AEA5ACBA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9117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2EAD9CB-E10C-4F8F-9FAD-E4FEF75CDD93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98FDE9-9F89-44E6-B6AF-8EF7F1CD77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3190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7DDD0-5DBC-4194-8746-24AD7258360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677267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9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CA2117-F310-CA4B-8486-6DC731921D79}" type="datetimeFigureOut">
              <a:rPr lang="en-US" smtClean="0">
                <a:solidFill>
                  <a:prstClr val="black"/>
                </a:solidFill>
              </a:rPr>
              <a:pPr/>
              <a:t>4/12/2020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331547-A93B-4A43-B221-82D009AD85B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95B8C4-8077-42F6-B969-4C909F3E8C6D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2286B8-D6B8-4B0C-87E3-6FB1E363E7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6115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BEA351-365B-4EFA-A8B8-C2C7AAB70828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78146F5-3BCB-4ED7-9110-F8E72585CD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8173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B7AB36-5579-45E5-8D7B-B52E1AA0CDAA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C1E7D6-EE03-47C8-B9C3-53E472CBA8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552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97F9E0E-9A9A-471C-B928-B6487119BE23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082DB9A-2AC4-49EC-8317-FF2A61A525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483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C6282-99BA-44F0-B7BD-434D5776942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955549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30C837E-FD88-4A0A-AA6F-B19386233A40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06FC10-90D6-4607-8D76-DEB1C8194F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14387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15DB1A-EE12-4640-9247-EF3EBEEC3328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AD9FBB-FA3E-4763-8357-A7D23C7B2F7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43163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9A6B68E-F028-45FC-AEF7-E2B238E2E4C4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550AEF-F83F-4DD4-8CF7-1EFF94CB2F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006239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3D37B-78B4-4D6C-8ABE-6519F523A566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52A380-B8D5-4BFA-B5AE-0FE80827B0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843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F33E15-203D-45ED-8B5B-BCBBCF70D061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596EA0-6D1B-43BA-9366-799B3FC438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451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5D5B59-7718-4CF2-B5B5-82C37230B9A5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0F40EF-70C1-4CAB-A892-90A2440025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34261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1F3251-8582-4C15-B990-BAF576758124}" type="datetimeFigureOut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FFAF8D-E9BF-4EAD-85E3-B0F4C642C0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80500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6419C-70A4-431A-A3BF-C12B387213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9048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D0FF0-2E20-4F34-9100-9E7B0ED6C9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1667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57742-E4E7-43AD-A266-E879189BD9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333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BBC1C-387F-4F84-9F1D-3BE191CEBD2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421484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FF830-30FA-4B93-BACC-459BB888FC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99869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21C4D-5F26-449B-A66D-6E6F90ACB39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89142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847D1-F318-494B-9C53-09EC91078F3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40341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A5764-4864-4266-9B87-4B3F84EB0D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43801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B8E1-F177-456A-8B46-BE78574927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22039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82C51-9BE7-4158-9735-0DDC0EDE72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87448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86DCA-C924-4785-8CC0-325A7E8D79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65293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C6B1-39B1-4827-BBDC-12984C795F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9925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6167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21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F84DA-0501-4280-AAAB-847DC23F7A0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838790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906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3262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8846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3787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4671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2832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807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9208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8915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 dirty="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</a:t>
            </a:r>
            <a:endParaRPr lang="pt-BR" sz="3600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C064A43-ECE8-4444-B302-720BF1C9004F}" type="datetimeFigureOut">
              <a:rPr lang="en-US"/>
              <a:pPr>
                <a:defRPr/>
              </a:pPr>
              <a:t>4/12/2020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8CDBA72-B2FD-4CE9-80CF-D9F734AFB6D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8018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857E-3A90-4E6A-B825-3FE48BBA21E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456101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dirty="0"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F533B7-B09B-4977-8666-D165CB93156A}" type="datetimeFigureOut">
              <a:rPr lang="en-US"/>
              <a:pPr>
                <a:defRPr/>
              </a:pPr>
              <a:t>4/12/2020</a:t>
            </a:fld>
            <a:endParaRPr lang="pt-B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6D12C8-FAEE-4F73-B0A0-E5E3F95E83F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6324045"/>
      </p:ext>
    </p:extLst>
  </p:cSld>
  <p:clrMapOvr>
    <a:masterClrMapping/>
  </p:clrMapOvr>
  <p:transition spd="slow">
    <p:push dir="u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 dirty="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10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dirty="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</a:t>
            </a:r>
            <a:endParaRPr lang="pt-BR" sz="3600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dirty="0" err="1" smtClean="0"/>
              <a:t>Drag</a:t>
            </a:r>
            <a:r>
              <a:rPr lang="pt-BR" noProof="0" dirty="0" smtClean="0"/>
              <a:t> </a:t>
            </a:r>
            <a:r>
              <a:rPr lang="pt-BR" noProof="0" dirty="0" err="1" smtClean="0"/>
              <a:t>picture</a:t>
            </a:r>
            <a:r>
              <a:rPr lang="pt-BR" noProof="0" dirty="0" smtClean="0"/>
              <a:t> </a:t>
            </a:r>
            <a:r>
              <a:rPr lang="pt-BR" noProof="0" dirty="0" err="1" smtClean="0"/>
              <a:t>to</a:t>
            </a:r>
            <a:r>
              <a:rPr lang="pt-BR" noProof="0" dirty="0" smtClean="0"/>
              <a:t> </a:t>
            </a:r>
            <a:r>
              <a:rPr lang="pt-BR" noProof="0" dirty="0" err="1" smtClean="0"/>
              <a:t>placeholder</a:t>
            </a:r>
            <a:r>
              <a:rPr lang="pt-BR" noProof="0" dirty="0" smtClean="0"/>
              <a:t> </a:t>
            </a:r>
            <a:r>
              <a:rPr lang="pt-BR" noProof="0" dirty="0" err="1" smtClean="0"/>
              <a:t>or</a:t>
            </a:r>
            <a:r>
              <a:rPr lang="pt-BR" noProof="0" dirty="0" smtClean="0"/>
              <a:t> click </a:t>
            </a:r>
            <a:r>
              <a:rPr lang="pt-BR" noProof="0" dirty="0" err="1" smtClean="0"/>
              <a:t>icon</a:t>
            </a:r>
            <a:r>
              <a:rPr lang="pt-BR" noProof="0" dirty="0" smtClean="0"/>
              <a:t> </a:t>
            </a:r>
            <a:r>
              <a:rPr lang="pt-BR" noProof="0" dirty="0" err="1" smtClean="0"/>
              <a:t>to</a:t>
            </a:r>
            <a:r>
              <a:rPr lang="pt-BR" noProof="0" dirty="0" smtClean="0"/>
              <a:t> </a:t>
            </a:r>
            <a:r>
              <a:rPr lang="pt-BR" noProof="0" dirty="0" err="1" smtClean="0"/>
              <a:t>add</a:t>
            </a:r>
            <a:endParaRPr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1FA096-3392-4D86-9963-232F80A520A9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D6C1EE-628F-43F5-B189-A53A3B82AD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581161"/>
      </p:ext>
    </p:extLst>
  </p:cSld>
  <p:clrMapOvr>
    <a:masterClrMapping/>
  </p:clrMapOvr>
  <p:transition spd="slow">
    <p:push dir="u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1C8F726-7BEB-48F5-9CD3-91592577F952}" type="datetimeFigureOut">
              <a:rPr lang="en-US"/>
              <a:pPr>
                <a:defRPr/>
              </a:pPr>
              <a:t>4/12/2020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3CAD52F-A5BC-4C48-80E7-132DD15D072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8907"/>
      </p:ext>
    </p:extLst>
  </p:cSld>
  <p:clrMapOvr>
    <a:masterClrMapping/>
  </p:clrMapOvr>
  <p:transition spd="slow">
    <p:push dir="u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65F6AE3-3764-44FC-804F-9AB93DDBE191}" type="datetimeFigureOut">
              <a:rPr lang="en-US"/>
              <a:pPr>
                <a:defRPr/>
              </a:pPr>
              <a:t>4/12/2020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E28EB7-0F2C-476E-AB77-774FB9379F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616836"/>
      </p:ext>
    </p:extLst>
  </p:cSld>
  <p:clrMapOvr>
    <a:masterClrMapping/>
  </p:clrMapOvr>
  <p:transition spd="slow">
    <p:push dir="u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57FE0B0-DCE2-438B-ABF3-80EC99B93C69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0D2D69-55D9-41CF-8D35-A3EF5FC9088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257631"/>
      </p:ext>
    </p:extLst>
  </p:cSld>
  <p:clrMapOvr>
    <a:masterClrMapping/>
  </p:clrMapOvr>
  <p:transition spd="slow">
    <p:push dir="u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11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3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12FCD1A-16E6-4803-8750-6487ABE46E11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2329DA-0EC1-437D-8170-E414845DD9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637727"/>
      </p:ext>
    </p:extLst>
  </p:cSld>
  <p:clrMapOvr>
    <a:masterClrMapping/>
  </p:clrMapOvr>
  <p:transition spd="slow">
    <p:push dir="u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97F9B7-BD61-4B7C-A578-63797B296161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C6BC2A-5D9A-4D81-AFF1-47014DD39C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377203"/>
      </p:ext>
    </p:extLst>
  </p:cSld>
  <p:clrMapOvr>
    <a:masterClrMapping/>
  </p:clrMapOvr>
  <p:transition spd="slow">
    <p:push dir="u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50F8B38-B882-4A2D-9492-24F8C8F1D3A5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7C5A69-C803-4F8D-A2CC-ED5F7560F0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136822"/>
      </p:ext>
    </p:extLst>
  </p:cSld>
  <p:clrMapOvr>
    <a:masterClrMapping/>
  </p:clrMapOvr>
  <p:transition spd="slow">
    <p:push dir="u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C90822-358E-434E-8C02-DE719ACAB0D2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4E84A1-2FE5-4DB9-BA27-C2088476A2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05263"/>
      </p:ext>
    </p:extLst>
  </p:cSld>
  <p:clrMapOvr>
    <a:masterClrMapping/>
  </p:clrMapOvr>
  <p:transition spd="slow">
    <p:push dir="u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EBAC7E-3786-4F8D-8F8B-CCEF443D2FE6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FBC354-5A4D-4EF2-B38E-697C1F7143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29409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782A0-EE8D-4A2E-B6C1-0AAD216A4D0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850361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9DD76A-B525-4549-8975-D4D5C2E24794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BFB2A8F-3606-42DE-93DF-5BCF637CEB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918405"/>
      </p:ext>
    </p:extLst>
  </p:cSld>
  <p:clrMapOvr>
    <a:masterClrMapping/>
  </p:clrMapOvr>
  <p:transition spd="slow">
    <p:push dir="u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1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A88E8F-61F5-4209-B55B-4EF9E8D97F16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1862FD1-9747-49C2-B54E-A41CF5FA3B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76480"/>
      </p:ext>
    </p:extLst>
  </p:cSld>
  <p:clrMapOvr>
    <a:masterClrMapping/>
  </p:clrMapOvr>
  <p:transition spd="slow">
    <p:push dir="u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  <a:cs typeface="Arial" pitchFamily="34" charset="0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2362EB-B11D-4217-83FE-717E7CE07793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E89238-0416-499C-82F3-E0D5B3CBF4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460075"/>
      </p:ext>
    </p:extLst>
  </p:cSld>
  <p:clrMapOvr>
    <a:masterClrMapping/>
  </p:clrMapOvr>
  <p:transition spd="slow">
    <p:push dir="u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5556F4-C121-489E-8130-5CD7BCB5DBED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593E10-4ED0-4858-9F68-8F04E74C1D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108621"/>
      </p:ext>
    </p:extLst>
  </p:cSld>
  <p:clrMapOvr>
    <a:masterClrMapping/>
  </p:clrMapOvr>
  <p:transition spd="slow">
    <p:push dir="u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2" y="1577847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5637" y="1577847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7415" y="1577847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745D24-C8F2-492C-B2EA-C5FBBFC20C19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B3DC6E-22BB-4277-AEA8-C8E241918C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810403"/>
      </p:ext>
    </p:extLst>
  </p:cSld>
  <p:clrMapOvr>
    <a:masterClrMapping/>
  </p:clrMapOvr>
  <p:transition spd="slow">
    <p:push dir="u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0289F1B-4120-4BB6-8FFE-4F1F8CCDE032}" type="datetimeFigureOut">
              <a:rPr lang="en-US"/>
              <a:pPr>
                <a:defRPr/>
              </a:pPr>
              <a:t>4/12/2020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00E266E-C1EE-4E27-AAEF-56BC4AF504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6008"/>
      </p:ext>
    </p:extLst>
  </p:cSld>
  <p:clrMapOvr>
    <a:masterClrMapping/>
  </p:clrMapOvr>
  <p:transition spd="slow">
    <p:push dir="u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D15D89-4336-4A5F-91FA-0F70B3688AE9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99C7BA-44DB-4952-A483-A5CA39FC91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886847"/>
      </p:ext>
    </p:extLst>
  </p:cSld>
  <p:clrMapOvr>
    <a:masterClrMapping/>
  </p:clrMapOvr>
  <p:transition spd="slow">
    <p:push dir="u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10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8231188" y="444500"/>
            <a:ext cx="587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72983F-62E4-4FD9-9D37-9C122867D521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421427D-CFDC-4435-9988-69CEAA9A10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048435"/>
      </p:ext>
    </p:extLst>
  </p:cSld>
  <p:clrMapOvr>
    <a:masterClrMapping/>
  </p:clrMapOvr>
  <p:transition spd="slow">
    <p:push dir="u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715411-BA8D-4C98-AF88-2325FE87E058}" type="datetimeFigureOut">
              <a:rPr lang="en-US"/>
              <a:pPr>
                <a:defRPr/>
              </a:pPr>
              <a:t>4/12/2020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08969DB-3D36-4B61-837D-B8930215FEB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09056"/>
      </p:ext>
    </p:extLst>
  </p:cSld>
  <p:clrMapOvr>
    <a:masterClrMapping/>
  </p:clrMapOvr>
  <p:transition spd="slow">
    <p:push dir="u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231188" y="4802188"/>
            <a:ext cx="587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smtClean="0">
                <a:solidFill>
                  <a:srgbClr val="FFFFFF"/>
                </a:solidFill>
                <a:latin typeface="Calibri" pitchFamily="34" charset="0"/>
                <a:sym typeface="Wingdings" pitchFamily="2" charset="2"/>
              </a:rPr>
              <a:t></a:t>
            </a:r>
            <a:endParaRPr lang="pt-BR" sz="360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1314B07-BFE1-4162-A00C-3ACCDA356D61}" type="datetimeFigureOut">
              <a:rPr lang="en-US"/>
              <a:pPr>
                <a:defRPr/>
              </a:pPr>
              <a:t>4/12/2020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D91FED5-1397-4E29-8891-6255692AF14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22278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00C44-90A8-4AF4-9393-91B500D84EE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3421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72A96-68A6-4CCC-BB51-FEE79060C16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207769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88E12A-3F72-4A50-9482-18B510E5D811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62DF97-74F5-4813-99D7-CA60A9F9D0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436125"/>
      </p:ext>
    </p:extLst>
  </p:cSld>
  <p:clrMapOvr>
    <a:masterClrMapping/>
  </p:clrMapOvr>
  <p:transition spd="slow">
    <p:push dir="u"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11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3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ACF13A-8DA1-4E81-B192-E973183A104C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7AF30B-79B9-47EC-ABA9-91182BA044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1420488"/>
      </p:ext>
    </p:extLst>
  </p:cSld>
  <p:clrMapOvr>
    <a:masterClrMapping/>
  </p:clrMapOvr>
  <p:transition spd="slow">
    <p:push dir="u"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35C43A-4A3A-489D-9E2E-69D51CAB40F4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D8EAB43-E921-423B-BFE1-B485C5E3B3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7785"/>
      </p:ext>
    </p:extLst>
  </p:cSld>
  <p:clrMapOvr>
    <a:masterClrMapping/>
  </p:clrMapOvr>
  <p:transition spd="slow">
    <p:push dir="u"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8C3857-B920-460B-B267-4244466C7CF5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5EBA047-C428-494F-AEE7-5CA1889F11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093410"/>
      </p:ext>
    </p:extLst>
  </p:cSld>
  <p:clrMapOvr>
    <a:masterClrMapping/>
  </p:clrMapOvr>
  <p:transition spd="slow">
    <p:push dir="u"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CE8D78-2177-4722-A42F-1589E21B8FA1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A80E02-8469-40C3-BD81-84CC65C6224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6162"/>
      </p:ext>
    </p:extLst>
  </p:cSld>
  <p:clrMapOvr>
    <a:masterClrMapping/>
  </p:clrMapOvr>
  <p:transition spd="slow">
    <p:push dir="u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865E9A-7496-4356-BB21-2E04A4A99889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6D48BBE-BEB3-45E1-9C52-B02AE1D772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306641"/>
      </p:ext>
    </p:extLst>
  </p:cSld>
  <p:clrMapOvr>
    <a:masterClrMapping/>
  </p:clrMapOvr>
  <p:transition spd="slow">
    <p:push dir="u"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6BE7412-2D7E-4B3C-92D6-82579956B118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C07D7A-90D5-4959-BD1D-43943D1049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10455"/>
      </p:ext>
    </p:extLst>
  </p:cSld>
  <p:clrMapOvr>
    <a:masterClrMapping/>
  </p:clrMapOvr>
  <p:transition spd="slow">
    <p:push dir="u"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1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741C1B-AB14-4862-B8EC-587B6B342513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60CA5B-D90E-4176-8990-B385883672D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447674"/>
      </p:ext>
    </p:extLst>
  </p:cSld>
  <p:clrMapOvr>
    <a:masterClrMapping/>
  </p:clrMapOvr>
  <p:transition spd="slow">
    <p:push dir="u"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>
              <a:spcBef>
                <a:spcPct val="0"/>
              </a:spcBef>
              <a:defRPr/>
            </a:pPr>
            <a:endParaRPr sz="4200">
              <a:solidFill>
                <a:prstClr val="white"/>
              </a:solidFill>
              <a:latin typeface="Corbel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Drag picture to placeholder or click icon to add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91BC41-A5A9-4D75-BF5D-470A864124F9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F9F525-F303-41DE-BA56-99322B73F2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999875"/>
      </p:ext>
    </p:extLst>
  </p:cSld>
  <p:clrMapOvr>
    <a:masterClrMapping/>
  </p:clrMapOvr>
  <p:transition spd="slow">
    <p:push dir="u"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2F04DE-2969-40D0-A996-65E9E535130F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57FC35-F002-4020-88BC-20579EF34E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04051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15C44-B371-4BE1-9E16-6A03B096653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54712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2" y="1577847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5637" y="1577847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7415" y="1577847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pt-B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06CFA47-E2FB-429C-895C-A330A17BA578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E6C9DCB-6C7F-4E07-89F2-B6A5060D4A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52739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695E0-6CA1-4C69-BF64-6E2209ACA74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3178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85F31-E083-4A4D-995E-73443C36ED4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9920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041E8-921A-49EB-9E4B-DBF285CB49A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2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B59BF-3D79-4C2C-A502-8CA1D82BC4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43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822A-D677-420A-87BD-F38793B4895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47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D6E2B-34B9-4D5B-82D2-535E1A9037C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8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F5D9B-5078-4B3C-8023-4285E35F084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31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4952-F899-4C40-BD96-D69F6060D10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0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22CD4-314D-4551-BCB8-AE03909C7C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6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EB395-42FF-4E30-9783-90D07DF3015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67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A1EB-B2E0-4AF3-9107-47D9D8EBEC8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41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47B49-578A-451D-93A9-FF39B0C103B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82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56CE7-E84D-4AEF-9FCE-31E003C102C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42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6843-319C-4C96-8B58-0A6A78858C0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92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12D0D-9216-477E-9B47-0035E18FCB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239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1BA02FE-1078-4D2F-8EAF-7A7ACC72BDF9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1E0DDCE-5394-48B7-803C-4F475BBC12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5321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2E4483-3EDB-4D1D-96A5-577D01AA9500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ED147E5-D92A-44BA-9E62-64E1C43564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02328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2019B4F-9600-4E51-9623-CB914C11BC6B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93822EE-F228-41E0-A18D-D65862BDB3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26079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CE8DA5-8160-4215-AE34-1CE209932A99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8237CD-9705-4586-AD9F-E84321C86E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4969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D29D2-82D5-4E49-AAD1-5BF0AD1740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519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335A270-49CA-4F6D-BB96-06CEE5F5C5FB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46199D3-9367-4AC4-B038-5B805FCA21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650324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745A843-66D8-4090-8291-A2A8FC8C6265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A1E3324-54A5-400C-908B-CB885523D1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51454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47897E7-3E6F-4641-B9E4-BCCC40264D23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7BF5312-49F7-4F46-AC69-355C748CED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30701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5C77D8B-9D83-4763-BD6D-0FF388AA44BA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4944F8F-1A24-4E8E-B48D-A434EE23F6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613761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008330F-6D0A-42B7-8304-CCB73BA4F17F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9768A8-6E8C-41E2-9975-2FEB980E9B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94240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529447F-284A-4F61-B71D-D3E63C40F4EB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D7AF363-207C-4974-8403-56D3A7248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59743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A576C94-8BB0-43E5-8DB5-2248C570612E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6B82B9D-1126-44F4-9738-9353E84322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01953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BFDBDC0-C84F-460E-9F9D-C39AEA587D96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D99B27D-63D1-4A0B-9C89-C214C9BC1B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13014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370EC45-7FBF-434C-A01A-A1233725D278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66E6B80-B854-4A10-99F4-E964F08923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248683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031D7E-D5DC-443D-9D9B-A167195DA70B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6A83DF4-938B-448E-B8CA-F80DB8C83E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910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24A76-5EAB-4CB7-A499-AB5A824D7D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4101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2E7A4E1-CE29-4477-8076-6921D8930C47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F5D8D2F-66AA-4E82-A7F3-46E1AA3C67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04321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D86BA3A-B430-4AC9-B91B-0C07D8D217EC}" type="datetime1">
              <a:rPr lang="pt-BR"/>
              <a:pPr>
                <a:defRPr/>
              </a:pPr>
              <a:t>12/04/2020</a:t>
            </a:fld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7513B80-BE43-4DB5-A843-61A7CF97C4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73998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8B8B-011C-4FB7-AB2B-BD7D036D2A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2708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59874-509F-456E-A3FA-0C4DD346F7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639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8443C-50FE-46CD-8003-4925CBEE3F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97305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352C8-C791-4B75-8FB6-C916E6DE63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421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529E-FC16-43A9-A924-EEE94D101E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569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F2C69-ACA7-4E14-80A9-20B7D4ACDA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4444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0C247-CB95-455F-9F46-2E1EBE8D9B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3898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1290-F7D6-4452-872F-055F2A05E9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54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02251-3785-427C-B203-4D567AE634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2327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C7CD1-C8AD-4C45-ABCB-E303EEAB77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686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9055B-1CEC-467C-856B-D0C2D1F1C5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852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98106-E61C-4F10-8409-33BB50C0EA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9863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13496-F13D-4F0B-9792-484A761306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473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041E8-921A-49EB-9E4B-DBF285CB49A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07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B59BF-3D79-4C2C-A502-8CA1D82BC4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76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822A-D677-420A-87BD-F38793B4895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58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D6E2B-34B9-4D5B-82D2-535E1A9037C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F5D9B-5078-4B3C-8023-4285E35F084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259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34952-F899-4C40-BD96-D69F6060D10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B243B-1B17-47D5-A234-21CE2181B9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129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EB395-42FF-4E30-9783-90D07DF3015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47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7A1EB-B2E0-4AF3-9107-47D9D8EBEC8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708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47B49-578A-451D-93A9-FF39B0C103B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236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56CE7-E84D-4AEF-9FCE-31E003C102C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14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6843-319C-4C96-8B58-0A6A78858C0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94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12D0D-9216-477E-9B47-0035E18FCB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188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6A08-455F-46B3-A09C-2F7BF23E17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6378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26BD-F045-4407-9C4C-6200FDDED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78065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8D5A-5E75-4FFA-A1C2-5515E345D0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2193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4764-6D14-495A-9DB8-A41B2AB9F8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77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BF838-4B86-4256-8A2B-D189629023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6181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3503E-4261-4A6E-9E67-5497025F32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1956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A30D-F73C-4569-81F3-D03475EB11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3338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61442-A17A-4FBA-ADCE-9BF08D7137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293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5204D-CB08-48BD-8255-FA0389516C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2603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985CF-A92F-4D6D-BA13-F5DC0D1122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0445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7EB7-67DD-4E41-A31F-AE3FBFA151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695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C52C5-AFAC-4222-AE4A-D52D352224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655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929C4-A1F2-451E-8BF4-3CD7952A2C4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160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0954F-F6A0-41D7-AB62-87F25145EC9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087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B9A5C-7147-4C99-B470-7877B103400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0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theme" Target="../theme/theme25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theme" Target="../theme/theme26.xml"/><Relationship Id="rId2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C516965-4B31-4878-B91E-C8AE42BF4057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01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74760DA-C88E-4137-B975-0B2FB628CDCC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48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defTabSz="914400"/>
            <a:fld id="{9A9F9CFB-259C-46E9-A6DB-066D13C08841}" type="datetimeFigureOut">
              <a:rPr lang="pt-BR" smtClean="0">
                <a:solidFill>
                  <a:srgbClr val="000000"/>
                </a:solidFill>
              </a:rPr>
              <a:pPr defTabSz="914400"/>
              <a:t>12/04/2020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defTabSz="914400"/>
            <a:endParaRPr lang="pt-BR">
              <a:solidFill>
                <a:srgbClr val="000000"/>
              </a:solidFill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defTabSz="914400"/>
            <a:fld id="{0A371505-FC2C-407E-822A-32449EBB0547}" type="slidenum">
              <a:rPr lang="pt-BR" smtClean="0">
                <a:solidFill>
                  <a:srgbClr val="000000"/>
                </a:solidFill>
              </a:rPr>
              <a:pPr defTabSz="914400"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8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ransition advClick="0"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FCA3CF8-3025-4527-B659-BD3A435DFC7B}" type="datetime1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12/04/2020</a:t>
            </a:fld>
            <a:endParaRPr lang="pt-BR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C3281CB-DEDE-44A6-A7F6-64EBE76E57CC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24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9D8BC3E-72F5-4479-99BD-9036E676D7ED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3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335DA046-6D75-4E6F-AD06-CCEC15BB7A94}" type="slidenum">
              <a:rPr lang="pt-BR"/>
              <a:pPr defTabSz="914400" fontAlgn="base"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27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tângulo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tângulo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tângulo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tângulo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tângulo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tângulo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59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61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EC10779-BEFD-484C-9E33-F40BFD96B197}" type="datetimeFigureOut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C002B4E-D93A-461B-81E8-E585F2DC9259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18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5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62F4D11-BB51-4C8C-9E9A-20278790C32B}" type="slidenum">
              <a:rPr lang="pt-BR"/>
              <a:pPr defTabSz="914400" fontAlgn="base"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9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513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mtClean="0">
                  <a:solidFill>
                    <a:srgbClr val="4B2500"/>
                  </a:solidFill>
                  <a:latin typeface="Arial" pitchFamily="34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389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just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512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8 h 1906"/>
                <a:gd name="T4" fmla="*/ 6608 w 5740"/>
                <a:gd name="T5" fmla="*/ 78 h 1906"/>
                <a:gd name="T6" fmla="*/ 660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t-BR" smtClean="0">
                <a:solidFill>
                  <a:srgbClr val="4B2500"/>
                </a:solidFill>
                <a:latin typeface="Arial" pitchFamily="34" charset="0"/>
              </a:endParaRPr>
            </a:p>
          </p:txBody>
        </p:sp>
      </p:grpSp>
      <p:sp>
        <p:nvSpPr>
          <p:cNvPr id="389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960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9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9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9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  <p:bldP spid="389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4B2500"/>
                </a:solidFill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9F24AC5E-21C8-4CD3-8C75-FCACEB8AA216}" type="slidenum">
              <a:rPr lang="pt-BR"/>
              <a:pPr defTabSz="914400" fontAlgn="base"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  <p:grpSp>
        <p:nvGrpSpPr>
          <p:cNvPr id="5123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89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389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389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  <p:sp>
            <p:nvSpPr>
              <p:cNvPr id="513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2200" smtClean="0">
                  <a:solidFill>
                    <a:srgbClr val="4B25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9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just" defTabSz="9144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7B6D47"/>
                  </a:buClr>
                  <a:buSzPct val="70000"/>
                  <a:buFont typeface="Wingdings" pitchFamily="2" charset="2"/>
                  <a:buNone/>
                  <a:defRPr/>
                </a:pPr>
                <a:endParaRPr lang="pt-BR">
                  <a:solidFill>
                    <a:srgbClr val="4B25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389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7B6D47"/>
                </a:buClr>
                <a:buSzPct val="70000"/>
                <a:buFont typeface="Wingdings" pitchFamily="2" charset="2"/>
                <a:buNone/>
                <a:defRPr/>
              </a:pPr>
              <a:endParaRPr lang="pt-BR">
                <a:solidFill>
                  <a:srgbClr val="4B2500"/>
                </a:solidFill>
                <a:latin typeface="Verdana" pitchFamily="34" charset="0"/>
              </a:endParaRPr>
            </a:p>
          </p:txBody>
        </p:sp>
        <p:sp>
          <p:nvSpPr>
            <p:cNvPr id="512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616 h 1906"/>
                <a:gd name="T4" fmla="*/ 6035 w 5740"/>
                <a:gd name="T5" fmla="*/ 616 h 1906"/>
                <a:gd name="T6" fmla="*/ 603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2200" smtClean="0">
                <a:solidFill>
                  <a:srgbClr val="4B25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89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29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5C16CB-6DA0-4DC3-BF89-063853CC50BA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01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tângulo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tângulo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tângulo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tângulo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tângulo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tângulo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59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6160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51A0C9-755B-4A90-8FDC-D37309C0CD15}" type="datetimeFigureOut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993DB46-17D0-4EFD-9AA2-CC12B40133D1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63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0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64590A-64C8-45AC-AD09-D3F9D6DB0E84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633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CA930EE1-74E3-45BD-A91A-943BD054EAB0}" type="datetimeFigureOut">
              <a:rPr lang="pt-BR"/>
              <a:pPr defTabSz="914400"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EAD97DBD-CAF7-4755-B3A9-BDC3288CD125}" type="slidenum">
              <a:rPr lang="pt-BR"/>
              <a:pPr defTabSz="914400"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99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1244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800639"/>
            <a:ext cx="9144000" cy="307777"/>
          </a:xfrm>
          <a:prstGeom prst="rect">
            <a:avLst/>
          </a:prstGeom>
          <a:noFill/>
          <a:effectLst>
            <a:glow rad="101600">
              <a:schemeClr val="tx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prstClr val="white"/>
                </a:solidFill>
              </a:rPr>
              <a:t>Introdução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    </a:t>
            </a:r>
            <a:r>
              <a:rPr lang="en-US" sz="1400" dirty="0" err="1" smtClean="0">
                <a:solidFill>
                  <a:prstClr val="white"/>
                </a:solidFill>
              </a:rPr>
              <a:t>Referências</a:t>
            </a:r>
            <a:r>
              <a:rPr lang="en-US" sz="1400" dirty="0" smtClean="0">
                <a:solidFill>
                  <a:prstClr val="white"/>
                </a:solidFill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</a:rPr>
              <a:t>Históricas</a:t>
            </a:r>
            <a:r>
              <a:rPr lang="en-US" sz="1400" dirty="0" smtClean="0">
                <a:solidFill>
                  <a:prstClr val="white"/>
                </a:solidFill>
              </a:rPr>
              <a:t>     </a:t>
            </a:r>
            <a:r>
              <a:rPr lang="en-US" sz="1400" dirty="0" err="1" smtClean="0">
                <a:solidFill>
                  <a:prstClr val="white"/>
                </a:solidFill>
              </a:rPr>
              <a:t>Análise</a:t>
            </a:r>
            <a:r>
              <a:rPr lang="en-US" sz="1400" dirty="0" smtClean="0">
                <a:solidFill>
                  <a:prstClr val="white"/>
                </a:solidFill>
              </a:rPr>
              <a:t>     </a:t>
            </a:r>
            <a:r>
              <a:rPr lang="en-US" sz="1400" dirty="0" err="1" smtClean="0">
                <a:solidFill>
                  <a:prstClr val="white"/>
                </a:solidFill>
              </a:rPr>
              <a:t>Reflexões</a:t>
            </a:r>
            <a:r>
              <a:rPr lang="en-US" sz="1400" dirty="0" smtClean="0">
                <a:solidFill>
                  <a:prstClr val="white"/>
                </a:solidFill>
              </a:rPr>
              <a:t>     </a:t>
            </a:r>
            <a:r>
              <a:rPr lang="en-US" sz="1400" dirty="0" err="1" smtClean="0">
                <a:solidFill>
                  <a:prstClr val="white"/>
                </a:solidFill>
              </a:rPr>
              <a:t>Conclusão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30489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-14111" y="6615667"/>
            <a:ext cx="335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C7B955B-291C-B141-8379-E4B9B875D985}" type="slidenum">
              <a:rPr lang="en-US" sz="1000" smtClean="0">
                <a:solidFill>
                  <a:prstClr val="black"/>
                </a:solidFill>
              </a:rPr>
              <a:pPr/>
              <a:t>‹nº›</a:t>
            </a:fld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847667" y="6611779"/>
            <a:ext cx="335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BC7B955B-291C-B141-8379-E4B9B875D985}" type="slidenum">
              <a:rPr lang="en-US" sz="1000" smtClean="0">
                <a:solidFill>
                  <a:prstClr val="black"/>
                </a:solidFill>
              </a:rPr>
              <a:pPr algn="r"/>
              <a:t>‹nº›</a:t>
            </a:fld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1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402F545E-EAF9-4B12-BD98-5BEC972ED426}" type="datetimeFigureOut">
              <a:rPr lang="pt-BR"/>
              <a:pPr defTabSz="914400">
                <a:defRPr/>
              </a:pPr>
              <a:t>12/04/2020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1077C193-B38F-47C2-A23A-8EB43E5E0671}" type="slidenum">
              <a:rPr lang="pt-BR"/>
              <a:pPr defTabSz="914400"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50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440376-8A3A-4409-B241-A1EABEBACA27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87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61289-B2F9-4134-B445-34FC6F03541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12/04/2020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AE67EF-76CB-4FBE-A807-0AA7189B43A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3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 b="1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128D3A-4346-4CD6-8A6A-E19006D973E8}" type="datetimeFigureOut">
              <a:rPr lang="en-US"/>
              <a:pPr>
                <a:defRPr/>
              </a:pPr>
              <a:t>4/12/2020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00" b="1">
                <a:solidFill>
                  <a:prstClr val="white">
                    <a:lumMod val="6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400" b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BA9A652-8278-4ADD-B98A-69840B46F60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015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  <p:sldLayoutId id="2147484378" r:id="rId15"/>
    <p:sldLayoutId id="2147484379" r:id="rId16"/>
  </p:sldLayoutIdLst>
  <p:transition spd="slow">
    <p:push dir="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white">
                    <a:lumMod val="6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50F232-E8F3-40DE-98D5-CEC94B7D7307}" type="datetimeFigureOut">
              <a:rPr lang="en-US"/>
              <a:pPr>
                <a:defRPr/>
              </a:pPr>
              <a:t>4/12/2020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white">
                    <a:lumMod val="6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EAB2586-BD03-4700-A0DB-6F27E8BC36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05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  <p:sldLayoutId id="2147484394" r:id="rId14"/>
    <p:sldLayoutId id="2147484395" r:id="rId15"/>
    <p:sldLayoutId id="2147484396" r:id="rId16"/>
  </p:sldLayoutIdLst>
  <p:transition spd="slow">
    <p:push dir="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9pPr>
    </p:titleStyle>
    <p:bodyStyle>
      <a:lvl1pPr marL="454025" indent="-454025" algn="l" rtl="0" eaLnBrk="0" fontAlgn="base" hangingPunct="0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260475" indent="-346075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339725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939925" indent="-331788" algn="l" rtl="0" eaLnBrk="0" fontAlgn="base" hangingPunct="0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7A6D01-FD76-46E1-9DD5-429E6AAF15A1}" type="slidenum">
              <a:rPr lang="pt-BR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0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E35197-D5CD-4677-A1B7-CACE25DA782F}" type="slidenum">
              <a:rPr lang="pt-B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2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CA75E4E-7DAF-4760-BA11-5CC8F539AA0B}" type="datetime1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12/04/2020</a:t>
            </a:fld>
            <a:endParaRPr lang="pt-BR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B23F70F-53AA-4BF1-B97B-F460F6072128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4739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216E26-92FF-4416-8627-D2D1FFFB70BB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58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E35197-D5CD-4677-A1B7-CACE25DA782F}" type="slidenum">
              <a:rPr lang="pt-B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4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7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A8395EC-DEBF-4107-8B67-9497CA364B09}" type="slidenum">
              <a:rPr 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88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6D94EB-3B84-41F2-9A9E-ED003C4C2C5D}" type="slidenum">
              <a:rPr lang="pt-BR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2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72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com.br/url?sa=i&amp;rct=j&amp;q=&amp;esrc=s&amp;source=images&amp;cd=&amp;cad=rja&amp;uact=8&amp;ved=2ahUKEwi_zPOC5sLdAhVElJAKHZunDWMQjRx6BAgBEAU&amp;url=https://www.causaoperaria.org.br/acervo/blog/2017/06/14/1461966-o-vaticano-anuncia-a-abolicao-do-index-librorum-prohibitorum-index-de-livros-proibidos/&amp;psig=AOvVaw1ym5kQ-XrqOLz2NT-rMYEO&amp;ust=1537299752758511" TargetMode="External"/><Relationship Id="rId1" Type="http://schemas.openxmlformats.org/officeDocument/2006/relationships/slideLayout" Target="../slideLayouts/slideLayout2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om.br/url?sa=i&amp;rct=j&amp;q=&amp;esrc=s&amp;source=images&amp;cd=&amp;cad=rja&amp;uact=8&amp;ved=2ahUKEwiu1cOh58LdAhUBTZAKHW_eAV8QjRx6BAgBEAU&amp;url=http://perplexidadesilencio.blogspot.com/2016/08/top-5-cinco-livros-proibidoes-index.html&amp;psig=AOvVaw1ba-S8fnEr0iociCciLOwi&amp;ust=1537300045397576" TargetMode="External"/><Relationship Id="rId1" Type="http://schemas.openxmlformats.org/officeDocument/2006/relationships/slideLayout" Target="../slideLayouts/slideLayout2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.br/url?sa=i&amp;rct=j&amp;q=&amp;esrc=s&amp;source=images&amp;cd=&amp;cad=rja&amp;uact=8&amp;ved=2ahUKEwiV9tPq3MLdAhXGDJAKHWrYCIUQjRx6BAgBEAU&amp;url=https://historiazine.com/o-pai-da-ci%C3%AAncia-moderna-667cfd10b175&amp;psig=AOvVaw3zYq6kBZ6BjtaBky2RT7Xe&amp;ust=1537297127799854" TargetMode="External"/><Relationship Id="rId1" Type="http://schemas.openxmlformats.org/officeDocument/2006/relationships/slideLayout" Target="../slideLayouts/slideLayout2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com.br/url?sa=i&amp;rct=j&amp;q=&amp;esrc=s&amp;source=images&amp;cd=&amp;cad=rja&amp;uact=8&amp;ved=2ahUKEwi2wOru4MLdAhUDi5AKHbQbCPoQjRx6BAgBEAU&amp;url=https://www.dw.com/pt-br/1600-giordano-bruno-queimado/a-298903&amp;psig=AOvVaw2_5e3FCvoHfWkt6fDdUX2O&amp;ust=1537298371201525" TargetMode="External"/><Relationship Id="rId1" Type="http://schemas.openxmlformats.org/officeDocument/2006/relationships/slideLayout" Target="../slideLayouts/slideLayout2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ved=2ahUKEwj2nIb3lKndAhXGqZAKHZEmBfoQjRx6BAgBEAU&amp;url=http://luizguilhermemarques.com.br/imagens/chico-xavier-e-emmanuel/&amp;psig=AOvVaw30srkJw-Y8fTJqRg5gqe2A&amp;ust=153641517447365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.br/url?sa=i&amp;rct=j&amp;q=&amp;esrc=s&amp;source=images&amp;cd=&amp;cad=rja&amp;uact=8&amp;ved=2ahUKEwig0rPc8ardAhVDGJAKHdegDTEQjRx6BAgBEAU&amp;url=http://www.ibamendes.com/2009/12/confronto-ideologico-charles-darwin-e.html&amp;psig=AOvVaw0bzW_B7jseqJUgtzfpKWx8&amp;ust=1536478262840475" TargetMode="External"/><Relationship Id="rId1" Type="http://schemas.openxmlformats.org/officeDocument/2006/relationships/slideLayout" Target="../slideLayouts/slideLayout1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.br/url?sa=i&amp;rct=j&amp;q=&amp;esrc=s&amp;source=images&amp;cd=&amp;cad=rja&amp;uact=8&amp;ved=2ahUKEwiN15WO8brdAhXCQpAKHSIwCMUQjRx6BAgBEAU&amp;url=https://estudantespirita.com.br/espiritismo-sintomas-fisicos-mediunidade-aflorada/&amp;psig=AOvVaw3aG0-gj6Oqpgu4ZdsvjKtL&amp;ust=1537021379823583" TargetMode="External"/><Relationship Id="rId1" Type="http://schemas.openxmlformats.org/officeDocument/2006/relationships/slideLayout" Target="../slideLayouts/slideLayout1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.br/url?sa=i&amp;rct=j&amp;q=&amp;esrc=s&amp;source=images&amp;cd=&amp;cad=rja&amp;uact=8&amp;ved=2ahUKEwjjp9r_sqndAhUFgJAKHelICD8QjRx6BAgBEAU&amp;url=https://www.ciudadredonda.org/articulo/ciencia-y-religion-reidas&amp;psig=AOvVaw1Fq3SXFfU-qcb59I-YhUm2&amp;ust=1536426729624499" TargetMode="External"/><Relationship Id="rId1" Type="http://schemas.openxmlformats.org/officeDocument/2006/relationships/slideLayout" Target="../slideLayouts/slideLayout1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com.br/url?sa=i&amp;rct=j&amp;q=&amp;esrc=s&amp;source=images&amp;cd=&amp;cad=rja&amp;uact=8&amp;ved=2ahUKEwjc8oe16bzdAhXGjpAKHTUdDJgQjRx6BAgBEAU&amp;url=https://www.vix.com/pt/ciencia/545672/eis-as-pesquisas-cientificas-que-realmente-tem-potencial-para-mudar-o-mundo-no-futuro&amp;psig=AOvVaw14mP_Z4PNE61qXKng4YjBp&amp;ust=1537094428542299" TargetMode="Externa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25.png"/><Relationship Id="rId4" Type="http://schemas.openxmlformats.org/officeDocument/2006/relationships/hyperlink" Target="https://www.google.com.br/url?sa=i&amp;rct=j&amp;q=&amp;esrc=s&amp;source=images&amp;cd=&amp;cad=rja&amp;uact=8&amp;ved=2ahUKEwiK_daW9LzdAhVCTJAKHY_eB5gQjRx6BAgBEAU&amp;url=http://www.livrariadoespirita.com.br/livro-o-livro-dos-mediuns-edicao-historica-p366&amp;psig=AOvVaw02rnC2ws-hST9--lvc_Ve2&amp;ust=153709739431263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.br/url?sa=i&amp;rct=j&amp;q=&amp;esrc=s&amp;source=images&amp;cd=&amp;cad=rja&amp;uact=8&amp;ved=2ahUKEwjjp9r_sqndAhUFgJAKHelICD8QjRx6BAgBEAU&amp;url=https://www.ciudadredonda.org/articulo/ciencia-y-religion-reidas&amp;psig=AOvVaw1Fq3SXFfU-qcb59I-YhUm2&amp;ust=1536426729624499" TargetMode="External"/><Relationship Id="rId1" Type="http://schemas.openxmlformats.org/officeDocument/2006/relationships/slideLayout" Target="../slideLayouts/slideLayout1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m.br/url?sa=i&amp;rct=j&amp;q=&amp;esrc=s&amp;source=images&amp;cd=&amp;cad=rja&amp;uact=8&amp;ved=2ahUKEwip1argo-XdAhXEI5AKHbIPBpwQjRx6BAgBEAU&amp;url=http://www.jornalciencia.com/top-10-curiosidades-que-voce-nao-sabia-sobre-albert-einstein/&amp;psig=AOvVaw2PC6h9CDlHz7v1-P7Q5TLI&amp;ust=1538484483581903" TargetMode="External"/><Relationship Id="rId1" Type="http://schemas.openxmlformats.org/officeDocument/2006/relationships/slideLayout" Target="../slideLayouts/slideLayout15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om.br/url?sa=i&amp;rct=j&amp;q=&amp;esrc=s&amp;source=images&amp;cd=&amp;cad=rja&amp;uact=8&amp;ved=2ahUKEwjgj6K5vbrdAhWFiZAKHXjqDuQQjRx6BAgBEAU&amp;url=http://fratespchicoxavier.wixsite.com/fratesp/single-post/2017/02/17/Luz-Interna---Voc%C3%AA-%C3%A9-Foco-ou-Holofote&amp;psig=AOvVaw1Da7S5Fyqg1puMjBeIqgs3&amp;ust=1537013185887583" TargetMode="External"/><Relationship Id="rId1" Type="http://schemas.openxmlformats.org/officeDocument/2006/relationships/slideLayout" Target="../slideLayouts/slideLayout1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om.br/url?sa=i&amp;rct=j&amp;q=&amp;esrc=s&amp;source=images&amp;cd=&amp;cad=rja&amp;uact=8&amp;ved=2ahUKEwiP78fEwKbdAhVCGJAKHXPbCB0QjRx6BAgBEAU&amp;url=http://www.vinhadeluz.com.br/site/noticia.php?id%3D1736&amp;psig=AOvVaw1KMK3tHu81DdzXpUXRzXp_&amp;ust=1536327371881012" TargetMode="External"/><Relationship Id="rId1" Type="http://schemas.openxmlformats.org/officeDocument/2006/relationships/slideLayout" Target="../slideLayouts/slideLayout1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google.com.br/url?sa=i&amp;rct=j&amp;q=&amp;esrc=s&amp;source=images&amp;cd=&amp;cad=rja&amp;uact=8&amp;ved=2ahUKEwj80qiaq7_bAhXGGpAKHfg5DWIQjRx6BAgBEAU&amp;url=https://blogdobrunotavares.wordpress.com/2016/07/09/almanaque-espirita-a-impressionante-mediunidade-de-eusapia-paladino/&amp;psig=AOvVaw0LiNWfulcEsELq4XgO6Xip&amp;ust=1528384759410289" TargetMode="External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33.jpeg"/><Relationship Id="rId4" Type="http://schemas.openxmlformats.org/officeDocument/2006/relationships/hyperlink" Target="https://www.google.com.br/url?sa=i&amp;rct=j&amp;q=&amp;esrc=s&amp;source=images&amp;cd=&amp;cad=rja&amp;uact=8&amp;ved=2ahUKEwjG_smpq7_bAhVLPJAKHYEbC3sQjRx6BAgBEAU&amp;url=http://www.ibamendes.com/2009/12/lombroso-e-o-espiritismo.html&amp;psig=AOvVaw0LiNWfulcEsELq4XgO6Xip&amp;ust=1528384759410289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url?sa=i&amp;rct=j&amp;q=&amp;esrc=s&amp;source=images&amp;cd=&amp;cad=rja&amp;uact=8&amp;ved=2ahUKEwiG8JSd2cfcAhUBwFkKHR_JCGsQjRx6BAgBEAU&amp;url=http://cemanosdeitabuna.blogspot.com/2018/06/fardos-chico-xavier.html&amp;psig=AOvVaw0jYDBHETWESxGFRhNdbcf0&amp;ust=1533070055381850" TargetMode="External"/><Relationship Id="rId13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12" Type="http://schemas.openxmlformats.org/officeDocument/2006/relationships/hyperlink" Target="https://www.google.com.br/url?sa=i&amp;rct=j&amp;q=&amp;esrc=s&amp;source=images&amp;cd=&amp;cad=rja&amp;uact=8&amp;ved=2ahUKEwjCm5e2qcncAhVEW5AKHW2HD1IQjRx6BAgBEAU&amp;url=http://www.amaroproximo.com/materias/&amp;psig=AOvVaw0RbAyROeTmmGnEw_gX6od9&amp;ust=1533125931022217" TargetMode="External"/><Relationship Id="rId2" Type="http://schemas.openxmlformats.org/officeDocument/2006/relationships/hyperlink" Target="https://www.google.com.br/url?sa=i&amp;rct=j&amp;q=&amp;esrc=s&amp;source=images&amp;cd=&amp;cad=rja&amp;uact=8&amp;ved=2ahUKEwjslu_CpcncAhXHipAKHWJwBz0QjRx6BAgBEAU&amp;url=https://produto.mercadolivre.com.br/MLB-1010616071-coleco-vidas-de-emmanuel-5-livros-chico-xavier-feb-_JM&amp;psig=AOvVaw3JTBReK7HmHMhwTOFvY0Fa&amp;ust=1533124908339021" TargetMode="External"/><Relationship Id="rId1" Type="http://schemas.openxmlformats.org/officeDocument/2006/relationships/slideLayout" Target="../slideLayouts/slideLayout148.xml"/><Relationship Id="rId6" Type="http://schemas.openxmlformats.org/officeDocument/2006/relationships/hyperlink" Target="https://www.google.com.br/url?sa=i&amp;rct=j&amp;q=&amp;esrc=s&amp;source=images&amp;cd=&amp;cad=rja&amp;uact=8&amp;ved=2ahUKEwi5oq7EpMncAhUFE5AKHRbHCNUQjRx6BAgBEAU&amp;url=http://www.livrariadoespirita.com.br/livro-o-evangelho-segundo-o-espiritismo-edicao-historica-p367&amp;psig=AOvVaw2y1XadzW7VlCgu2knNhYo-&amp;ust=1533124623780936" TargetMode="External"/><Relationship Id="rId11" Type="http://schemas.openxmlformats.org/officeDocument/2006/relationships/image" Target="../media/image40.jpeg"/><Relationship Id="rId5" Type="http://schemas.openxmlformats.org/officeDocument/2006/relationships/image" Target="../media/image37.png"/><Relationship Id="rId15" Type="http://schemas.openxmlformats.org/officeDocument/2006/relationships/image" Target="../media/image42.jpeg"/><Relationship Id="rId10" Type="http://schemas.openxmlformats.org/officeDocument/2006/relationships/hyperlink" Target="https://www.google.com.br/url?sa=i&amp;rct=j&amp;q=&amp;esrc=s&amp;source=images&amp;cd=&amp;cad=rja&amp;uact=8&amp;ved=2ahUKEwj1uOjz2cTcAhUIg5AKHRahCq8QjRx6BAgBEAU&amp;url=http://www.livrariadoespirita.com.br/livro-colecao-fonte-viva-de-bolso-cinco-livros-p519&amp;psig=AOvVaw21JmawRt9FkrZ117qkk3iX&amp;ust=1532967161804565" TargetMode="External"/><Relationship Id="rId4" Type="http://schemas.openxmlformats.org/officeDocument/2006/relationships/hyperlink" Target="https://www.google.com.br/url?sa=i&amp;rct=j&amp;q=&amp;esrc=s&amp;source=images&amp;cd=&amp;cad=rja&amp;uact=8&amp;ved=2ahUKEwiLkvP9pcncAhWMDJAKHYNaC6oQjRx6BAgBEAU&amp;url=http://acaminhodaluz.org/produto/boa-nova-ref-9788573287950/&amp;psig=AOvVaw0ny35fErH8jNPdodk8bNk5&amp;ust=1533125024287309" TargetMode="External"/><Relationship Id="rId9" Type="http://schemas.openxmlformats.org/officeDocument/2006/relationships/image" Target="../media/image39.png"/><Relationship Id="rId14" Type="http://schemas.openxmlformats.org/officeDocument/2006/relationships/hyperlink" Target="https://www.google.com.br/url?sa=i&amp;rct=j&amp;q=&amp;esrc=s&amp;source=images&amp;cd=&amp;cad=rja&amp;uact=8&amp;ved=2ahUKEwi206WS28TcAhWBGZAKHQtqBAAQjRx6BAgBEAU&amp;url=https://www.livrariauniversoespirita.com.br/promocoes/livro-da-esperanca-chico-xavier-emmanuel/&amp;psig=AOvVaw137fx5Mnm1iEXPLqEDqcI3&amp;ust=1532967466731779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br/url?sa=i&amp;rct=j&amp;q=&amp;esrc=s&amp;source=images&amp;cd=&amp;ved=2ahUKEwi4ubjZrKHdAhVDHJAKHa-tC2oQjRx6BAgBEAU&amp;url=https://www.candeia.com/genese-a-edicao-historica/p&amp;psig=AOvVaw12yPeyHJmmTAZaGFZjvpwR&amp;ust=1536150485466324" TargetMode="External"/><Relationship Id="rId3" Type="http://schemas.openxmlformats.org/officeDocument/2006/relationships/hyperlink" Target="https://www.google.com.br/url?sa=i&amp;rct=j&amp;q=&amp;esrc=s&amp;source=images&amp;cd=&amp;cad=rja&amp;uact=8&amp;ved=2ahUKEwig646Q2MfcAhXoqFkKHX4rAmoQjRx6BAgBEAU&amp;url=http://www.johnhowardsanden.com/portraits-christ.asp&amp;psig=AOvVaw1i_Ev7TXcgm-Ev1YGLoWNa&amp;ust=1533069697742073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39.png"/><Relationship Id="rId11" Type="http://schemas.openxmlformats.org/officeDocument/2006/relationships/image" Target="../media/image46.jpeg"/><Relationship Id="rId5" Type="http://schemas.openxmlformats.org/officeDocument/2006/relationships/hyperlink" Target="https://www.google.com.br/url?sa=i&amp;rct=j&amp;q=&amp;esrc=s&amp;source=images&amp;cd=&amp;cad=rja&amp;uact=8&amp;ved=2ahUKEwiG8JSd2cfcAhUBwFkKHR_JCGsQjRx6BAgBEAU&amp;url=http://cemanosdeitabuna.blogspot.com/2018/06/fardos-chico-xavier.html&amp;psig=AOvVaw0jYDBHETWESxGFRhNdbcf0&amp;ust=1533070055381850" TargetMode="External"/><Relationship Id="rId10" Type="http://schemas.openxmlformats.org/officeDocument/2006/relationships/hyperlink" Target="https://www.google.com.br/url?sa=i&amp;rct=j&amp;q=&amp;esrc=s&amp;source=images&amp;cd=&amp;cad=rja&amp;uact=8&amp;ved=2ahUKEwis96qurqHdAhUBIJAKHaIKDhcQjRx6BAgBEAU&amp;url=https://produto.mercadolivre.com.br/MLB-882386674-evoluco-em-dois-mundos-pelo-espirito-andre-luiz-_JM&amp;psig=AOvVaw1l0kVxCfO3mKntR_K2WLdP&amp;ust=1536150900308198" TargetMode="External"/><Relationship Id="rId4" Type="http://schemas.openxmlformats.org/officeDocument/2006/relationships/image" Target="../media/image43.jpeg"/><Relationship Id="rId9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ogle.com.br/url?sa=i&amp;rct=j&amp;q=&amp;esrc=s&amp;source=images&amp;cd=&amp;cad=rja&amp;uact=8&amp;ved=2ahUKEwjbvrXz653aAhUIDpAKHaJMAXgQjRx6BAgAEAU&amp;url=http://www.livrariadoespirita.com.br/livro-a-genese-p375&amp;psig=AOvVaw25A_j6bgjKdfgNm54f2-66&amp;ust=1522835777105359" TargetMode="Externa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com.br/url?sa=i&amp;rct=j&amp;q=&amp;esrc=s&amp;source=images&amp;cd=&amp;cad=rja&amp;uact=8&amp;ved=2ahUKEwiRqPP815zaAhWBDZAKHfOAABkQjRx6BAgAEAU&amp;url=http://www.perpetuosocorro.org.br/quem-cre-em-jesus-tem-vida-nova-10052017/&amp;psig=AOvVaw2daRRg38Brwfm3o4XydPKm&amp;ust=1522796170861609" TargetMode="Externa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com.br/url?sa=i&amp;rct=j&amp;q=&amp;esrc=s&amp;source=images&amp;cd=&amp;cad=rja&amp;uact=8&amp;ved=2ahUKEwiDt5j9rcncAhVIjpAKHd1hCtgQjRx6BAgBEAU&amp;url=http://luzdoespiritismo.com/pensamentos-de-j-herculano-pires/pensamentos-de-j-herculano-pires-a-obra-de-kardec-e-a-bussola-em-que-podemos-confiar&amp;psig=AOvVaw25S6tZgcFp2e3di0yeO6Dg&amp;ust=1533126954696025" TargetMode="External"/><Relationship Id="rId1" Type="http://schemas.openxmlformats.org/officeDocument/2006/relationships/slideLayout" Target="../slideLayouts/slideLayout1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google.com.br/url?sa=i&amp;rct=j&amp;q=&amp;esrc=s&amp;source=images&amp;cd=&amp;cad=rja&amp;uact=8&amp;ved=0CAcQjRxqFQoTCLm8ofXz5McCFUsOkAodTzIDwA&amp;url=http://marciosalessaraiva.com.br/category/blog/espiritualidade-e-fe/&amp;psig=AFQjCNGUaXANTiHwSjEQ4uOl5NR3LzFB8A&amp;ust=1441714425024762" TargetMode="External"/><Relationship Id="rId1" Type="http://schemas.openxmlformats.org/officeDocument/2006/relationships/slideLayout" Target="../slideLayouts/slideLayout9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google.com.br/url?sa=i&amp;rct=j&amp;q=&amp;esrc=s&amp;source=images&amp;cd=&amp;cad=rja&amp;uact=8&amp;ved=2ahUKEwjFjfru06_aAhUGmJAKHZdyCc0QjRx6BAgAEAU&amp;url=http://www.saltoquantico.com.br/2016/02/12/o-perigo-de-almas-nobres-se-desviarem-como-mediuns/&amp;psig=AOvVaw1V7Cq8cu4WO5R_5Dzywjnq&amp;ust=1523447894790159" TargetMode="External"/><Relationship Id="rId1" Type="http://schemas.openxmlformats.org/officeDocument/2006/relationships/slideLayout" Target="../slideLayouts/slideLayout8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google.com.br/url?sa=i&amp;rct=j&amp;q=&amp;esrc=s&amp;source=images&amp;cd=&amp;cad=rja&amp;uact=8&amp;ved=2ahUKEwiamv_v7K_aAhVIIpAKHWbRBnEQjRx6BAgAEAU&amp;url=http://pulpitocristao.com/2017/03/10-caracteristicas-verdadeiro-pastor.html&amp;psig=AOvVaw29_I-tM0fjFZl-TBccyX7N&amp;ust=1523454502626148" TargetMode="External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ved=0CAcQjRxqFQoTCKvt3NfzlcgCFct-kAodziUBkg&amp;url=http://gruponascentesol.blogspot.com/&amp;psig=AFQjCNEUq9oy6KcCYP-HAff3rBVf4b49WA&amp;ust=144339816848433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.br/url?sa=i&amp;rct=j&amp;q=&amp;esrc=s&amp;source=images&amp;cd=&amp;cad=rja&amp;uact=8&amp;ved=2ahUKEwik5tCS6cLdAhUGIJAKHcCgCzUQjRx6BAgBEAU&amp;url=https://novopol.ru/istoriya-i-pravda-o-svyatoj-inkvizicii.html&amp;psig=AOvVaw0bXchAAzQwaBSFGdM6OMi0&amp;ust=1537300309585514" TargetMode="External"/><Relationship Id="rId1" Type="http://schemas.openxmlformats.org/officeDocument/2006/relationships/slideLayout" Target="../slideLayouts/slideLayout2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CIA\Desktop\LOGO Lenice\Livia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39261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7350" y="188913"/>
            <a:ext cx="8216900" cy="131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lnSpc>
                <a:spcPts val="5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INSTITUTO ESPÍRITA DA CARIDADE LUZ DE LÍVIA</a:t>
            </a:r>
          </a:p>
        </p:txBody>
      </p:sp>
      <p:sp>
        <p:nvSpPr>
          <p:cNvPr id="81924" name="CaixaDeTexto 3"/>
          <p:cNvSpPr txBox="1">
            <a:spLocks noChangeArrowheads="1"/>
          </p:cNvSpPr>
          <p:nvPr/>
        </p:nvSpPr>
        <p:spPr bwMode="auto">
          <a:xfrm>
            <a:off x="4140200" y="2773363"/>
            <a:ext cx="4483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400">
                <a:solidFill>
                  <a:srgbClr val="26262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 sz="2200">
                <a:solidFill>
                  <a:srgbClr val="262626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000">
                <a:solidFill>
                  <a:srgbClr val="262626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DIFUSÃO DOUTRINÁRIA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PALESTRA ESPÍRITA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8725" name="CaixaDeTexto 6"/>
          <p:cNvSpPr txBox="1">
            <a:spLocks noChangeArrowheads="1"/>
          </p:cNvSpPr>
          <p:nvPr/>
        </p:nvSpPr>
        <p:spPr bwMode="auto">
          <a:xfrm>
            <a:off x="539750" y="5100638"/>
            <a:ext cx="835342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PRODUZIDA PELO INSTITUTO LUZ DE LIVIA</a:t>
            </a:r>
          </a:p>
          <a:p>
            <a:pPr algn="ctr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DISPONÍVEL PARA AS ALIANÇAS MUNICIPAIS </a:t>
            </a:r>
          </a:p>
          <a:p>
            <a:pPr algn="ctr"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UTILIZAÇÃO EM CENTROS ESPÍRITAS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pt-BR" sz="20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034821"/>
      </p:ext>
    </p:extLst>
  </p:cSld>
  <p:clrMapOvr>
    <a:masterClrMapping/>
  </p:clrMapOvr>
  <p:transition spd="slow" advTm="714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sultado de imagem para Index Librorum Prohibitoru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6062" cy="504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938" y="5042118"/>
            <a:ext cx="9136062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 Index </a:t>
            </a:r>
            <a:r>
              <a:rPr lang="pt-B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Librorum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pt-B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Prohibitorum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em tradução livre o “Índice dos Livros Proibidos”, teve sua primeira versão promulgada pelo Papa Paulo IV em 1559 e estabeleceu uma lista de publicações literárias que eram proibidas pela Igreja Católica</a:t>
            </a:r>
            <a:endParaRPr lang="pt-BR" sz="2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4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5181421"/>
            <a:ext cx="913606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Muitos pensadores e cientistas entraram nesta lista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: </a:t>
            </a:r>
            <a:r>
              <a:rPr lang="pt-B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Giordano 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Bruno, </a:t>
            </a:r>
            <a:r>
              <a:rPr lang="pt-B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Maquiavel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Voltaire, Erasmo de Roterdã, John </a:t>
            </a:r>
            <a:r>
              <a:rPr lang="pt-B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Locke, 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Denis Diderot, </a:t>
            </a:r>
            <a:r>
              <a:rPr lang="pt-B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Pascal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Thomas Hobbes, René Descartes, Rousseau, Montesquieu, David </a:t>
            </a:r>
            <a:r>
              <a:rPr lang="pt-B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Hume, 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Immanuel Kant, Pascal, Dante de </a:t>
            </a:r>
            <a:r>
              <a:rPr lang="pt-B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Alighieri</a:t>
            </a:r>
          </a:p>
        </p:txBody>
      </p:sp>
      <p:pic>
        <p:nvPicPr>
          <p:cNvPr id="7170" name="Picture 2" descr="Resultado de imagem para Index Librorum Prohibitoru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36062" cy="518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 para galile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9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100" y="76519"/>
            <a:ext cx="5191125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Filósofos e Cientistas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foram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censurados por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defenderem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ideias contrárias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à doutrina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cristã</a:t>
            </a:r>
            <a:endParaRPr lang="pt-B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3187" y="2971106"/>
            <a:ext cx="2325688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Galileu Galilei</a:t>
            </a:r>
          </a:p>
          <a:p>
            <a:pPr algn="ctr" defTabSz="914400"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Astrônomo Italiano</a:t>
            </a:r>
          </a:p>
          <a:p>
            <a:pPr algn="ctr" defTabSz="914400">
              <a:defRPr/>
            </a:pPr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1564 - 1642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29073" y="5144771"/>
            <a:ext cx="508793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Galileu defendeu o </a:t>
            </a:r>
            <a:r>
              <a:rPr lang="pt-B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Heliocentrismo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 a ideia de que o </a:t>
            </a: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planeta Terra girava ao redor do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Sol. A Igreja admitia a Terra como o centro do universo</a:t>
            </a:r>
          </a:p>
        </p:txBody>
      </p:sp>
    </p:spTree>
    <p:extLst>
      <p:ext uri="{BB962C8B-B14F-4D97-AF65-F5344CB8AC3E}">
        <p14:creationId xmlns:p14="http://schemas.microsoft.com/office/powerpoint/2010/main" val="16553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giordano brun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816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79386" y="1751906"/>
            <a:ext cx="2563813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Giordano Bruno</a:t>
            </a:r>
          </a:p>
          <a:p>
            <a:pPr algn="ctr" defTabSz="91440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Filósofo e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frade dominicano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italiano</a:t>
            </a:r>
          </a:p>
          <a:p>
            <a:pPr algn="ctr" defTabSz="914400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1548 - 1600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" y="5449571"/>
            <a:ext cx="9117012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Giordano Bruno foi condenado por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negar a 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fé católica sobre a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Trindade, defender a existência de mundos habitados e 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acreditar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na reencarnação</a:t>
            </a:r>
          </a:p>
        </p:txBody>
      </p:sp>
    </p:spTree>
    <p:extLst>
      <p:ext uri="{BB962C8B-B14F-4D97-AF65-F5344CB8AC3E}">
        <p14:creationId xmlns:p14="http://schemas.microsoft.com/office/powerpoint/2010/main" val="831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28650" y="5700773"/>
            <a:ext cx="2571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Chico / Emmanuel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800474" y="1168400"/>
            <a:ext cx="5260977" cy="317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Portanto, 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dúvida que levou a Ciência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 recolher nas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realidades positivas, não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condenável. O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ateísmo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deriva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dos abusos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dogmáticos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Livro: Emmanuel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5652" name="Picture 4" descr="Resultado de imagem para emmanue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609600"/>
            <a:ext cx="3578225" cy="5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149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 flipV="1">
            <a:off x="718434" y="1622076"/>
            <a:ext cx="4906" cy="4530844"/>
          </a:xfrm>
          <a:prstGeom prst="line">
            <a:avLst/>
          </a:prstGeom>
          <a:ln w="3175" cmpd="sng">
            <a:prstDash val="lg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333560" y="5900737"/>
            <a:ext cx="8608381" cy="76966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516" y="60990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394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0431" y="60990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680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2358" y="60990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787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8984" y="60990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1699" y="60990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1090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 rot="20534639">
            <a:off x="8365" y="1932727"/>
            <a:ext cx="1599976" cy="446398"/>
            <a:chOff x="-1614356" y="3791011"/>
            <a:chExt cx="1599976" cy="44639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/>
            <a:srcRect r="5276" b="1949"/>
            <a:stretch/>
          </p:blipFill>
          <p:spPr>
            <a:xfrm>
              <a:off x="-1614356" y="3843453"/>
              <a:ext cx="1599976" cy="361121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-1563040" y="3791011"/>
              <a:ext cx="1548660" cy="446398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4876274" y="850392"/>
            <a:ext cx="1669713" cy="26925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638300" y="1450288"/>
            <a:ext cx="7265541" cy="4493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1.A missa diária, 394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2.A doutrina do purgatório (Papa Gregório), 593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3.Orações para Virgem Maria, Rainha do Céu, 600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4.O ato de beijar o pé do Papa começa em 709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5.Poder temporal do Papa declarado em 750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Adoração de imagens, relíquias e cruzes, 788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7.Água benta abençoada por um padre, 850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8.Reverência à São José, 890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9.Canonização de santos mortos, 995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10.Início da quaresma e da sexta-feira Santa em 998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11.A missa declarada como sacrifício real de Cristo, 1050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12.Celibato dos sacerdotes e das freiras, 1079 D.C.</a:t>
            </a:r>
          </a:p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13.O rosário introduzido por Pedro o Ermitão, 1090 D.C.</a:t>
            </a:r>
            <a:endParaRPr lang="pt-BR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8290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 flipV="1">
            <a:off x="718434" y="1622076"/>
            <a:ext cx="4906" cy="4530844"/>
          </a:xfrm>
          <a:prstGeom prst="line">
            <a:avLst/>
          </a:prstGeom>
          <a:ln w="3175" cmpd="sng">
            <a:prstDash val="lg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>
            <a:off x="333560" y="5900737"/>
            <a:ext cx="8608381" cy="76966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516" y="60990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1190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0431" y="60990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680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2358" y="60990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787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8984" y="609904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1699" y="60990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1954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876274" y="850392"/>
            <a:ext cx="1669713" cy="269253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695451" y="1469338"/>
            <a:ext cx="7315199" cy="4493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14.Início </a:t>
            </a:r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venda de indulgências 1190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15.Doutrina de transubstanciação adotada em 1215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16.Confissão dos pecados aos padres, 1215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17.Interpretação da Bíblia proibida na Itália, 1229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18.Escapulário </a:t>
            </a:r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proteção contra perigos, 1287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19.Declarados os Sete sacramentos , 1439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20.Superstições da Ave Maria (Papa </a:t>
            </a:r>
            <a:r>
              <a:rPr lang="pt-BR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Sextus</a:t>
            </a:r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V), 1508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21.Tradição estabelecida como autoridade infalível, 1545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22.Livros apócrifos somados à Bíblia, 1546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23.Concepção imaculada da </a:t>
            </a:r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Virgem Maria</a:t>
            </a:r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1854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24.Infalibilidade dos Papas, 1870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25.Maria é declarada a Mãe de Deus, 1931 D.C.</a:t>
            </a:r>
          </a:p>
          <a:p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26.É declarada a ascensão de Maria, 1954 D.C.</a:t>
            </a:r>
          </a:p>
        </p:txBody>
      </p:sp>
      <p:grpSp>
        <p:nvGrpSpPr>
          <p:cNvPr id="53" name="Group 36"/>
          <p:cNvGrpSpPr/>
          <p:nvPr/>
        </p:nvGrpSpPr>
        <p:grpSpPr>
          <a:xfrm rot="20534639">
            <a:off x="8365" y="1932727"/>
            <a:ext cx="1599976" cy="446398"/>
            <a:chOff x="-1614356" y="3791011"/>
            <a:chExt cx="1599976" cy="446398"/>
          </a:xfrm>
        </p:grpSpPr>
        <p:pic>
          <p:nvPicPr>
            <p:cNvPr id="54" name="Picture 37"/>
            <p:cNvPicPr>
              <a:picLocks noChangeAspect="1"/>
            </p:cNvPicPr>
            <p:nvPr/>
          </p:nvPicPr>
          <p:blipFill rotWithShape="1">
            <a:blip r:embed="rId2"/>
            <a:srcRect r="5276" b="1949"/>
            <a:stretch/>
          </p:blipFill>
          <p:spPr>
            <a:xfrm>
              <a:off x="-1614356" y="3843453"/>
              <a:ext cx="1599976" cy="361121"/>
            </a:xfrm>
            <a:prstGeom prst="rect">
              <a:avLst/>
            </a:prstGeom>
          </p:spPr>
        </p:pic>
        <p:sp>
          <p:nvSpPr>
            <p:cNvPr id="55" name="Rounded Rectangle 38"/>
            <p:cNvSpPr/>
            <p:nvPr/>
          </p:nvSpPr>
          <p:spPr>
            <a:xfrm>
              <a:off x="-1563040" y="3791011"/>
              <a:ext cx="1548660" cy="446398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2928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508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938" y="5085716"/>
            <a:ext cx="9136062" cy="1785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pt-BR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 </a:t>
            </a:r>
            <a:r>
              <a:rPr lang="pt-BR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preocupações </a:t>
            </a:r>
            <a:r>
              <a:rPr lang="pt-BR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 natureza material e os dogmas desviaram </a:t>
            </a:r>
            <a:r>
              <a:rPr lang="pt-BR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 </a:t>
            </a:r>
            <a:r>
              <a:rPr lang="pt-BR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Cristianismo, e </a:t>
            </a:r>
            <a:r>
              <a:rPr lang="pt-BR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submergiram o pensamento de Jesus numa torrente de </a:t>
            </a:r>
            <a:r>
              <a:rPr lang="pt-BR" sz="3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superstições</a:t>
            </a:r>
          </a:p>
          <a:p>
            <a:pPr algn="ctr" defTabSz="914400"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Leon Denis, Cristianismo e </a:t>
            </a:r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Espiritismo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7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imagem pode conter: 1 pess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2874" y="3857625"/>
            <a:ext cx="4924425" cy="2492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Sufocando o profetismo, impôs silêncio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todos os que pretendiam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espiritualizar o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Cristianismo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Leon Denis, Cristianismo e Espiritismo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5248" y="1379538"/>
            <a:ext cx="4445507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ALIANÇA DA CIÊNCIA COM A RELIGIÃO</a:t>
            </a:r>
          </a:p>
        </p:txBody>
      </p:sp>
      <p:pic>
        <p:nvPicPr>
          <p:cNvPr id="111618" name="Picture 2" descr="Resultado de imagem para kardec e darw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05" y="0"/>
            <a:ext cx="45460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14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CIA\Desktop\LOGO Lenice\Livia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392613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7350" y="188913"/>
            <a:ext cx="8216900" cy="131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lnSpc>
                <a:spcPts val="5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INSTITUTO ESPÍRITA DA CARIDADE LUZ DE LÍVIA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04938" y="4868863"/>
            <a:ext cx="6480175" cy="188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CONTATO</a:t>
            </a:r>
          </a:p>
          <a:p>
            <a:pPr algn="ctr" defTabSz="914400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Alameda Europa 1087 –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Bairro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Mansões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Aeroporto</a:t>
            </a:r>
            <a:endParaRPr lang="en-US" sz="2000" b="1" dirty="0">
              <a:solidFill>
                <a:prstClr val="black"/>
              </a:solidFill>
              <a:latin typeface="Arial" pitchFamily="34" charset="0"/>
              <a:ea typeface="Batang" pitchFamily="18" charset="-127"/>
              <a:cs typeface="Arial" pitchFamily="34" charset="0"/>
            </a:endParaRPr>
          </a:p>
          <a:p>
            <a:pPr algn="ctr" defTabSz="914400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Uberlândia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– MG 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Telefone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- 034-99774-2027</a:t>
            </a:r>
          </a:p>
          <a:p>
            <a:pPr algn="ctr" defTabSz="914400" fontAlgn="base">
              <a:lnSpc>
                <a:spcPct val="150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E-mail: lenicevaranda@gmail.com.br   </a:t>
            </a:r>
          </a:p>
        </p:txBody>
      </p:sp>
      <p:sp>
        <p:nvSpPr>
          <p:cNvPr id="82949" name="CaixaDeTexto 3"/>
          <p:cNvSpPr txBox="1">
            <a:spLocks noChangeArrowheads="1"/>
          </p:cNvSpPr>
          <p:nvPr/>
        </p:nvSpPr>
        <p:spPr bwMode="auto">
          <a:xfrm>
            <a:off x="3976688" y="2708275"/>
            <a:ext cx="4483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400">
                <a:solidFill>
                  <a:srgbClr val="262626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 sz="2200">
                <a:solidFill>
                  <a:srgbClr val="262626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000">
                <a:solidFill>
                  <a:srgbClr val="262626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DIFUSÃO DOUTRINÁRIA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 smtClean="0">
                <a:solidFill>
                  <a:srgbClr val="C00000"/>
                </a:solidFill>
                <a:latin typeface="Arial" charset="0"/>
                <a:cs typeface="Arial" charset="0"/>
              </a:rPr>
              <a:t>PALESTRA ESPÍRITA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635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16720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UNIFICADAS  NO MESMO  PRINCÍPIO </a:t>
            </a:r>
            <a:endParaRPr lang="pt-BR" sz="32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75656" y="188640"/>
            <a:ext cx="6048672" cy="72008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>
                <a:gd name="adj" fmla="val 18750"/>
              </a:avLst>
            </a:prstTxWarp>
            <a:spAutoFit/>
          </a:bodyPr>
          <a:lstStyle/>
          <a:p>
            <a:pPr algn="ctr" defTabSz="914400"/>
            <a:r>
              <a:rPr lang="pt-BR" sz="26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CIÊNCIA  E  RELIGIÃO</a:t>
            </a:r>
            <a:endParaRPr lang="pt-BR" sz="26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5368910"/>
            <a:ext cx="5724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podem contradizer-se, pois estão assentadas na harmonia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universal das leis divinas</a:t>
            </a:r>
            <a:endParaRPr lang="pt-BR" sz="28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419872" y="2483604"/>
            <a:ext cx="2304256" cy="441340"/>
          </a:xfrm>
          <a:prstGeom prst="rect">
            <a:avLst/>
          </a:prstGeom>
        </p:spPr>
        <p:txBody>
          <a:bodyPr wrap="none">
            <a:prstTxWarp prst="textFadeUp">
              <a:avLst>
                <a:gd name="adj" fmla="val 17998"/>
              </a:avLst>
            </a:prstTxWarp>
            <a:spAutoFit/>
          </a:bodyPr>
          <a:lstStyle/>
          <a:p>
            <a:pPr algn="ctr" defTabSz="914400"/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DEUS</a:t>
            </a:r>
            <a:endParaRPr lang="pt-BR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000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5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04775" y="5571074"/>
            <a:ext cx="8943975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Duas dimensões de uma mesma realidade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7675" y="6172885"/>
            <a:ext cx="8191500" cy="553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Era preciso um traço de união que as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aproximasse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6275" cy="68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86274" y="465138"/>
            <a:ext cx="4600575" cy="5693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Esse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traço de união está no conhecimento das leis que regem o Universo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espiritual,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leis tão imutáveis quanto as que regem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movimento dos astros e a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existência dos seres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fé dirigiu-se à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razão</a:t>
            </a:r>
            <a:endParaRPr lang="pt-BR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EVANGELHO SEG. O ESPIRITISMO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Cap. I, item </a:t>
            </a:r>
            <a:r>
              <a:rPr lang="pt-B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771298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0"/>
            <a:ext cx="47339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3" y="655638"/>
            <a:ext cx="4667253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 ciências ordinárias assentam nas propriedades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matéria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que se pode experimentar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livremente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19575" y="3455988"/>
            <a:ext cx="4876800" cy="32932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Os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fenômenos espíritas repousam na ação de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inteligências. As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observações não podem, portanto, ser feitas da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mesma forma</a:t>
            </a:r>
            <a:endParaRPr lang="pt-BR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LIVRO DOS ESPÍRITOS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Introdução, Parte VII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4" name="Picture 10" descr="Resultado de imagem para o livro dos médiuns allan kardec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2881312"/>
            <a:ext cx="2676525" cy="38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732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6275" cy="68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86275" y="1008063"/>
            <a:ext cx="4629150" cy="4308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Não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mais desmentida pela Ciência, a Religião adquirirá inabalável poder, porque estará de acordo com a razão, já não podendo mais opor a irresistível lógica dos fatos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EVANGELHO SEG. O ESPIRITISMO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Cap. I, item </a:t>
            </a:r>
            <a:r>
              <a:rPr lang="pt-BR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653492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231B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A imagem pode conter: 1 pessoa,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0"/>
            <a:ext cx="7246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136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eonel\Pictures\29683853_167305740596056_41453931356770660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3" y="1531938"/>
            <a:ext cx="4886328" cy="35086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Caminhando de par com o progresso, o Espiritismo jamais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será ultrapassado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porque,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uma verdade nova se revelar, ele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aceitará</a:t>
            </a:r>
            <a:endParaRPr lang="pt-BR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GÊNESE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Cap. I, item 55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80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albert einstei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3425" y="4608513"/>
            <a:ext cx="770572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Ciência caminha na direção da descoberta do Espírito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imortal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5588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09700" y="5376863"/>
            <a:ext cx="7667625" cy="1368425"/>
          </a:xfrm>
        </p:spPr>
        <p:txBody>
          <a:bodyPr/>
          <a:lstStyle/>
          <a:p>
            <a:pPr marL="0" indent="0" algn="just" eaLnBrk="1" hangingPunct="1">
              <a:lnSpc>
                <a:spcPts val="34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Em consequência de seus estudos, o materialismo e o ateísmo serão compelidos a desaparecer, por absoluta falta de matéria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defTabSz="914400" eaLnBrk="1" hangingPunct="1">
              <a:lnSpc>
                <a:spcPts val="3400"/>
              </a:lnSpc>
              <a:spcBef>
                <a:spcPts val="0"/>
              </a:spcBef>
              <a:buClr>
                <a:srgbClr val="7B6D47"/>
              </a:buClr>
              <a:buFont typeface="Wingdings" pitchFamily="2" charset="2"/>
              <a:buNone/>
              <a:defRPr/>
            </a:pPr>
            <a:r>
              <a:rPr lang="pt-BR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Químicos e físicos são hoje sacerdotes do Espírito</a:t>
            </a:r>
          </a:p>
          <a:p>
            <a:pPr marL="0" indent="0" algn="ctr" defTabSz="914400" eaLnBrk="1" hangingPunct="1">
              <a:lnSpc>
                <a:spcPts val="3400"/>
              </a:lnSpc>
              <a:spcBef>
                <a:spcPts val="0"/>
              </a:spcBef>
              <a:buClr>
                <a:srgbClr val="7B6D47"/>
              </a:buClr>
              <a:buFont typeface="Wingdings" pitchFamily="2" charset="2"/>
              <a:buNone/>
              <a:defRPr/>
            </a:pPr>
            <a:r>
              <a:rPr lang="pt-B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Emmanuel, Prefácio Nos Domínios da Mediunidade</a:t>
            </a:r>
          </a:p>
        </p:txBody>
      </p:sp>
    </p:spTree>
    <p:extLst>
      <p:ext uri="{BB962C8B-B14F-4D97-AF65-F5344CB8AC3E}">
        <p14:creationId xmlns:p14="http://schemas.microsoft.com/office/powerpoint/2010/main" val="8517102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luz coagul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309648"/>
            <a:ext cx="4619626" cy="406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250" y="5376863"/>
            <a:ext cx="8982075" cy="1368425"/>
          </a:xfrm>
        </p:spPr>
        <p:txBody>
          <a:bodyPr/>
          <a:lstStyle/>
          <a:p>
            <a:pPr marL="0" indent="0" algn="ctr" eaLnBrk="1" hangingPunct="1">
              <a:lnSpc>
                <a:spcPts val="3400"/>
              </a:lnSpc>
              <a:spcBef>
                <a:spcPts val="0"/>
              </a:spcBef>
              <a:buNone/>
              <a:defRPr/>
            </a:pP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"A matéria não é senão 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luz (energia) 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capturada gravitacionalmente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</a:t>
            </a:r>
          </a:p>
          <a:p>
            <a:pPr marL="0" indent="0" algn="ctr" eaLnBrk="1" hangingPunct="1">
              <a:lnSpc>
                <a:spcPts val="3400"/>
              </a:lnSpc>
              <a:spcBef>
                <a:spcPts val="0"/>
              </a:spcBef>
              <a:buNone/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Bob </a:t>
            </a:r>
            <a:r>
              <a:rPr lang="pt-B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Toben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páginas 46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 47 de seu livro Space Time </a:t>
            </a:r>
            <a:r>
              <a:rPr lang="pt-B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and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t-BR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Beyond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1975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333375"/>
            <a:ext cx="91440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defTabSz="914400" eaLnBrk="1" hangingPunct="1">
              <a:lnSpc>
                <a:spcPts val="3400"/>
              </a:lnSpc>
              <a:spcBef>
                <a:spcPts val="0"/>
              </a:spcBef>
              <a:buClr>
                <a:srgbClr val="7B6D47"/>
              </a:buClr>
              <a:buNone/>
              <a:defRPr/>
            </a:pPr>
            <a:r>
              <a:rPr lang="pt-BR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</a:t>
            </a:r>
            <a:r>
              <a:rPr lang="pt-BR" sz="3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t-BR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matéria é luz coagulada, substância divina, que nos sugere a onipresença de </a:t>
            </a:r>
            <a:r>
              <a:rPr lang="pt-BR" sz="3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Deus</a:t>
            </a:r>
          </a:p>
          <a:p>
            <a:pPr marL="0" indent="0" algn="ctr" defTabSz="914400" eaLnBrk="1" hangingPunct="1">
              <a:lnSpc>
                <a:spcPts val="3400"/>
              </a:lnSpc>
              <a:spcBef>
                <a:spcPts val="0"/>
              </a:spcBef>
              <a:buClr>
                <a:srgbClr val="7B6D47"/>
              </a:buClr>
              <a:buNone/>
              <a:defRPr/>
            </a:pPr>
            <a:r>
              <a:rPr lang="pt-B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André </a:t>
            </a:r>
            <a:r>
              <a:rPr lang="pt-BR" sz="2000" b="1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luiz</a:t>
            </a:r>
            <a:r>
              <a:rPr lang="pt-B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A Vida Continua, 1968</a:t>
            </a:r>
          </a:p>
        </p:txBody>
      </p:sp>
    </p:spTree>
    <p:extLst>
      <p:ext uri="{BB962C8B-B14F-4D97-AF65-F5344CB8AC3E}">
        <p14:creationId xmlns:p14="http://schemas.microsoft.com/office/powerpoint/2010/main" val="18597237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CIA\Desktop\LOGO Lenice\Livia 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913"/>
            <a:ext cx="4392613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35375" y="3284538"/>
            <a:ext cx="5257800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lnSpc>
                <a:spcPts val="4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GÊNESE </a:t>
            </a:r>
          </a:p>
          <a:p>
            <a:pPr algn="ctr" defTabSz="914400" fontAlgn="base">
              <a:lnSpc>
                <a:spcPts val="4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CIÊNCIA ESPÍRITA NA PROJEÇÃO DO EVANGELHO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7350" y="188913"/>
            <a:ext cx="8216900" cy="131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lnSpc>
                <a:spcPts val="5000"/>
              </a:lnSpc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INSTITUTO ESPÍRITA DA CARIDADE LUZ DE LÍVIA</a:t>
            </a:r>
          </a:p>
        </p:txBody>
      </p:sp>
      <p:sp>
        <p:nvSpPr>
          <p:cNvPr id="2" name="Elipse 1"/>
          <p:cNvSpPr/>
          <p:nvPr/>
        </p:nvSpPr>
        <p:spPr>
          <a:xfrm>
            <a:off x="8034338" y="5575300"/>
            <a:ext cx="641350" cy="66198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101013" y="5589588"/>
            <a:ext cx="6477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Nº </a:t>
            </a:r>
            <a:r>
              <a:rPr lang="pt-BR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1.2</a:t>
            </a:r>
            <a:endParaRPr lang="pt-BR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5175" name="CaixaDeTexto 3"/>
          <p:cNvSpPr txBox="1">
            <a:spLocks noChangeArrowheads="1"/>
          </p:cNvSpPr>
          <p:nvPr/>
        </p:nvSpPr>
        <p:spPr bwMode="auto">
          <a:xfrm>
            <a:off x="87313" y="5661025"/>
            <a:ext cx="4484687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ts val="20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400">
                <a:solidFill>
                  <a:srgbClr val="262626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 sz="2200">
                <a:solidFill>
                  <a:srgbClr val="262626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 sz="2000">
                <a:solidFill>
                  <a:srgbClr val="262626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ts val="600"/>
              </a:spcBef>
              <a:buClr>
                <a:srgbClr val="404040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ts val="600"/>
              </a:spcBef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6A6A6"/>
              </a:buClr>
              <a:buSzPct val="90000"/>
              <a:buFont typeface="Wingdings" pitchFamily="2" charset="2"/>
              <a:buChar char=""/>
              <a:defRPr>
                <a:solidFill>
                  <a:srgbClr val="262626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000" b="1" smtClean="0">
                <a:solidFill>
                  <a:srgbClr val="C00000"/>
                </a:solidFill>
                <a:latin typeface="Arial" pitchFamily="34" charset="0"/>
              </a:rPr>
              <a:t>DIFUSÃO DOUTRINÁRIA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000" b="1" smtClean="0">
                <a:solidFill>
                  <a:srgbClr val="C00000"/>
                </a:solidFill>
                <a:latin typeface="Arial" pitchFamily="34" charset="0"/>
              </a:rPr>
              <a:t>PALESTRA ESPÍRITA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t-BR" altLang="pt-BR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787900" y="2781300"/>
            <a:ext cx="32908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PALESTRA ESPÍRITA</a:t>
            </a:r>
          </a:p>
        </p:txBody>
      </p:sp>
    </p:spTree>
    <p:extLst>
      <p:ext uri="{BB962C8B-B14F-4D97-AF65-F5344CB8AC3E}">
        <p14:creationId xmlns:p14="http://schemas.microsoft.com/office/powerpoint/2010/main" val="9632735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-2"/>
            <a:ext cx="525303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90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onel\Pictures\26804443_10216014606376611_745234050292259670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3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19600" y="1321383"/>
            <a:ext cx="4629149" cy="5078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Religião Espírita </a:t>
            </a:r>
            <a:r>
              <a:rPr lang="pt-B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caminha </a:t>
            </a:r>
            <a:r>
              <a:rPr lang="pt-B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ao lado da experimentação científica, na apresentação de princípios metafísicos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36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Leon Denis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Depois da </a:t>
            </a: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Morte</a:t>
            </a:r>
          </a:p>
        </p:txBody>
      </p:sp>
    </p:spTree>
    <p:extLst>
      <p:ext uri="{BB962C8B-B14F-4D97-AF65-F5344CB8AC3E}">
        <p14:creationId xmlns:p14="http://schemas.microsoft.com/office/powerpoint/2010/main" val="3340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750" y="5732463"/>
            <a:ext cx="8229600" cy="531812"/>
          </a:xfrm>
        </p:spPr>
        <p:txBody>
          <a:bodyPr/>
          <a:lstStyle/>
          <a:p>
            <a:pPr marL="3175" lvl="1" indent="0" eaLnBrk="1" hangingPunct="1">
              <a:buFont typeface="Georgia" pitchFamily="18" charset="0"/>
              <a:buNone/>
            </a:pPr>
            <a:r>
              <a:rPr lang="pt-BR" altLang="pt-BR" smtClean="0"/>
              <a:t>Imortalidade da alma</a:t>
            </a:r>
          </a:p>
        </p:txBody>
      </p:sp>
      <p:pic>
        <p:nvPicPr>
          <p:cNvPr id="149507" name="Picture 2" descr="http://www.guia.heu.nom.br/images/KatieKing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59338" y="404813"/>
            <a:ext cx="4105275" cy="830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William </a:t>
            </a:r>
            <a:r>
              <a:rPr lang="pt-B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Crookes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  <a:endParaRPr lang="pt-B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1832 / 1919 </a:t>
            </a:r>
          </a:p>
        </p:txBody>
      </p:sp>
      <p:sp>
        <p:nvSpPr>
          <p:cNvPr id="5" name="Retângulo 4"/>
          <p:cNvSpPr/>
          <p:nvPr/>
        </p:nvSpPr>
        <p:spPr>
          <a:xfrm>
            <a:off x="250825" y="411163"/>
            <a:ext cx="4105275" cy="83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Florence Cook</a:t>
            </a:r>
            <a:endParaRPr lang="pt-BR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1856 / 1904 </a:t>
            </a:r>
          </a:p>
        </p:txBody>
      </p:sp>
    </p:spTree>
    <p:extLst>
      <p:ext uri="{BB962C8B-B14F-4D97-AF65-F5344CB8AC3E}">
        <p14:creationId xmlns:p14="http://schemas.microsoft.com/office/powerpoint/2010/main" val="1968455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tângulo 6"/>
          <p:cNvSpPr>
            <a:spLocks noChangeArrowheads="1"/>
          </p:cNvSpPr>
          <p:nvPr/>
        </p:nvSpPr>
        <p:spPr bwMode="auto">
          <a:xfrm>
            <a:off x="0" y="4956175"/>
            <a:ext cx="9144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3000" b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Solicitada por mim, a que fizesse mover-se, a plena luz, um pesado tinteiro de vidro. Sou capaz de muito mais; sou capaz de fazer ver tua mãe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20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(Cesare Lombroso, Hipnotismo e Espiritismo)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9388" y="293688"/>
            <a:ext cx="8785225" cy="831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Eusápia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Palladino</a:t>
            </a: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1854 / 1918 </a:t>
            </a:r>
          </a:p>
        </p:txBody>
      </p:sp>
      <p:pic>
        <p:nvPicPr>
          <p:cNvPr id="146436" name="Picture 2" descr="Resultado de imagem para Cesae lombroso e eusápia paladin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28797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4" descr="Resultado de imagem para Cesae lombroso e eusápia paladin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341438"/>
            <a:ext cx="2762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9471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eonel\Pictures\29683853_167305740596056_41453931356770660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1" y="1370013"/>
            <a:ext cx="4343401" cy="44319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Fatos novos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 apresentam,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remontando dos efeitos às causas, chega à lei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 os rege; depois,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deduz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consequências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busca as aplicações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úteis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GÊNESE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Cap. I, item 14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234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imagem pode conter: 1 pessoa, sentado e área inte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5249788"/>
            <a:ext cx="9144000" cy="1589162"/>
          </a:xfrm>
          <a:effectLst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Ciência Espírita deve caminhar na direção de suas consequências morais, revelando-se na condição de uma Doutrina Religiosa</a:t>
            </a:r>
            <a:endParaRPr lang="pt-B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080519"/>
      </p:ext>
    </p:extLst>
  </p:cSld>
  <p:clrMapOvr>
    <a:masterClrMapping/>
  </p:clrMapOvr>
  <p:transition spd="slow" advClick="0" advTm="1000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esultado de imagem para imagem cri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70988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188056D-C422-4AED-931B-08E611F30F3C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276475" y="5986463"/>
            <a:ext cx="6083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GÊNESE</a:t>
            </a:r>
            <a:endParaRPr lang="pt-BR" sz="24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 defTabSz="914400"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Capítulo I, item 30</a:t>
            </a:r>
            <a:endParaRPr lang="pt-BR" sz="2000" b="1" dirty="0">
              <a:solidFill>
                <a:srgbClr val="FFFF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57375" y="4327525"/>
            <a:ext cx="71786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Espiritismo, partindo das próprias palavras do Cristo, é consequência direta da sua </a:t>
            </a:r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doutrina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793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0" y="5730875"/>
            <a:ext cx="9144000" cy="108267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fontAlgn="base">
              <a:lnSpc>
                <a:spcPts val="3600"/>
              </a:lnSpc>
              <a:defRPr/>
            </a:pP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Doutrina de caráter divino cuja finalidade é a revivescência do Cristianismo primitivo</a:t>
            </a:r>
          </a:p>
        </p:txBody>
      </p:sp>
      <p:pic>
        <p:nvPicPr>
          <p:cNvPr id="350211" name="Picture 7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4450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2" name="Picture 9" descr="Imagem relacionad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29241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3" name="Picture 10" descr="Imagem relacionad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813"/>
            <a:ext cx="230505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4" name="Picture 8" descr="Imagem relacionad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3278188"/>
            <a:ext cx="2994025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5" name="Picture 4" descr="Imagem relacionada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4251325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6" name="Picture 11" descr="Resultado de imagem para jesus no lar chico xavier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519113"/>
            <a:ext cx="2160587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217" name="Picture 6" descr="Resultado de imagem para Livros de emmanuel o espírito da verdade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376613"/>
            <a:ext cx="14636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7803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Imagem relacionad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4450"/>
            <a:ext cx="5256213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189" name="Picture 8" descr="Imagem relacionad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69900"/>
            <a:ext cx="29940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397000" y="2852738"/>
            <a:ext cx="6343650" cy="10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presença do Messias na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reorientação do pensamento terreno </a:t>
            </a:r>
          </a:p>
        </p:txBody>
      </p:sp>
      <p:pic>
        <p:nvPicPr>
          <p:cNvPr id="17" name="Picture 2" descr="http://www.batuiranet.com.br/wp-content/uploads/2011/02/allan_kardec_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217" y="279444"/>
            <a:ext cx="2295951" cy="2861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Resultado de imagem para a genese de allan kardec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3675061"/>
            <a:ext cx="3097213" cy="30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04" y="4076700"/>
            <a:ext cx="1765716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071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17388C-28E5-4E4A-85B5-188C7B898B31}" type="slidenum">
              <a:rPr lang="pt-BR" altLang="pt-BR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pt-BR" altLang="pt-BR" sz="1400" smtClean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4769357"/>
            <a:ext cx="9144000" cy="1989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defTabSz="9144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 sentido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filosófico, o Espiritismo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 uma Religião porque ele é a doutrina que fundamenta os laços de fraternidade e de comunhão de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pensamentos </a:t>
            </a:r>
          </a:p>
          <a:p>
            <a:pPr algn="ctr" defTabSz="91440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tabLst>
                <a:tab pos="0" algn="r"/>
                <a:tab pos="2806700" algn="ctr"/>
                <a:tab pos="5611813" algn="r"/>
              </a:tabLst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Allan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Kardec - Revista Espírita – Dez. 1868</a:t>
            </a:r>
          </a:p>
        </p:txBody>
      </p:sp>
    </p:spTree>
    <p:extLst>
      <p:ext uri="{BB962C8B-B14F-4D97-AF65-F5344CB8AC3E}">
        <p14:creationId xmlns:p14="http://schemas.microsoft.com/office/powerpoint/2010/main" val="1945523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781425" y="4471988"/>
            <a:ext cx="51609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defTabSz="914400" fontAlgn="base">
              <a:lnSpc>
                <a:spcPts val="360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 GÊNESE”: 150 ANOS DE LUZ SOBRE A CIÊNCIA </a:t>
            </a:r>
            <a:r>
              <a:rPr lang="pt-BR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ESPÍRITA </a:t>
            </a:r>
            <a:endParaRPr lang="pt-BR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706813" y="1446213"/>
            <a:ext cx="5235575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914400" fontAlgn="base">
              <a:lnSpc>
                <a:spcPts val="480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 Gênese” </a:t>
            </a:r>
          </a:p>
          <a:p>
            <a:pPr algn="ctr" defTabSz="914400" fontAlgn="base">
              <a:lnSpc>
                <a:spcPts val="480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Ciência Espírita na projeção do Evangelho</a:t>
            </a:r>
            <a:endParaRPr lang="pt-BR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388" y="6092825"/>
            <a:ext cx="8896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 algn="ctr" defTabSz="914400" fontAlgn="base">
              <a:lnSpc>
                <a:spcPts val="3600"/>
              </a:lnSpc>
              <a:spcAft>
                <a:spcPct val="0"/>
              </a:spcAft>
              <a:buClr>
                <a:srgbClr val="009999"/>
              </a:buClr>
              <a:buSzPct val="70000"/>
              <a:buFont typeface="Wingdings" pitchFamily="2" charset="2"/>
              <a:buNone/>
              <a:defRPr/>
            </a:pPr>
            <a:r>
              <a:rPr lang="pt-B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 Gênese” </a:t>
            </a:r>
            <a:r>
              <a:rPr lang="pt-B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pt-B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150 </a:t>
            </a:r>
            <a:r>
              <a:rPr lang="pt-B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ANOS DE ESCLARECIMENTO   </a:t>
            </a:r>
          </a:p>
        </p:txBody>
      </p:sp>
      <p:pic>
        <p:nvPicPr>
          <p:cNvPr id="95234" name="Picture 2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271462"/>
            <a:ext cx="3743325" cy="544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1247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Woman_at_the_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950" y="4922838"/>
            <a:ext cx="8928100" cy="18466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Nossa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missão é essencialmente religiosa, na restauração da fé viva e na revivescência das tradições simples dos tempos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apostólicos</a:t>
            </a:r>
            <a:endParaRPr lang="pt-BR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Emmanuel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Coletâneas do </a:t>
            </a: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Além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63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" y="5065712"/>
            <a:ext cx="8959850" cy="1744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lnSpc>
                <a:spcPts val="4000"/>
              </a:lnSpc>
              <a:spcAft>
                <a:spcPts val="600"/>
              </a:spcAft>
              <a:defRPr/>
            </a:pP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tarefa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cristã não 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poderá ser </a:t>
            </a:r>
            <a:r>
              <a:rPr 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esquecida,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mas a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iluminação do espírito deve estar em primeiro 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lugar</a:t>
            </a:r>
          </a:p>
          <a:p>
            <a:pPr algn="ctr" defTabSz="914400" eaLnBrk="0" fontAlgn="base" hangingPunct="0">
              <a:lnSpc>
                <a:spcPts val="4000"/>
              </a:lnSpc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Paulo e Estevão – Emmanuel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054" name="Picture 6" descr="Resultado de imagem para jesus iluminad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0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56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0" y="3878263"/>
            <a:ext cx="9144000" cy="287972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fontAlgn="base">
              <a:lnSpc>
                <a:spcPts val="3600"/>
              </a:lnSpc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Espiritismo é uma doutrina divina de bases científicas, de estrutura filosófica bem definida e de consequências religiosas enquadradas nas exigências da razão. Uma doutrina, portanto, que não comporta superstições, ou apegos místicos a fórmulas, rituais e sacramentais</a:t>
            </a:r>
          </a:p>
          <a:p>
            <a:pPr algn="ctr" defTabSz="914400" fontAlgn="base">
              <a:lnSpc>
                <a:spcPts val="3600"/>
              </a:lnSpc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Herculano Pires, O Apóstolo de Kardec</a:t>
            </a:r>
          </a:p>
          <a:p>
            <a:pPr algn="ctr" defTabSz="914400" fontAlgn="base">
              <a:lnSpc>
                <a:spcPts val="3600"/>
              </a:lnSpc>
              <a:defRPr/>
            </a:pPr>
            <a:endParaRPr lang="pt-BR" sz="3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8947" name="Picture 4" descr="Resultado de imagem para Herculano Pir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7421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marciosalessaraiva.com.br/wp-content/uploads/2015/06/desobsessa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2590800" y="4632325"/>
            <a:ext cx="6457949" cy="206210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pt-BR" alt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 essas inoportunas práticas, abrem-se precedentes graves para a implantação de </a:t>
            </a: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rituais, inaceitáveis </a:t>
            </a:r>
            <a:r>
              <a:rPr lang="pt-BR" alt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 prática </a:t>
            </a:r>
            <a:r>
              <a:rPr lang="pt-BR" altLang="pt-B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espírita.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7651" y="2309018"/>
            <a:ext cx="2152650" cy="2323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Aft>
                <a:spcPts val="60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Reiki, 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Johrei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terapias de vidas passadas, cristais, cartomancia, cromoterapia</a:t>
            </a:r>
          </a:p>
        </p:txBody>
      </p:sp>
      <p:sp>
        <p:nvSpPr>
          <p:cNvPr id="5" name="Elipse 4"/>
          <p:cNvSpPr/>
          <p:nvPr/>
        </p:nvSpPr>
        <p:spPr>
          <a:xfrm>
            <a:off x="365125" y="247651"/>
            <a:ext cx="1778000" cy="17907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96081" y="765174"/>
            <a:ext cx="1775619" cy="8468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Modismos Mediúnicos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766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:\Users\Usuário\Documents\Leonel Varanda\Estudos\Na Casa de Antusa\Antuza\Imagem (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2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D:\Users\Usuário\Documents\Leonel Varanda\Estudos\Na Casa de Antusa\Antuza\Antu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4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tângulo 1"/>
          <p:cNvSpPr>
            <a:spLocks noChangeArrowheads="1"/>
          </p:cNvSpPr>
          <p:nvPr/>
        </p:nvSpPr>
        <p:spPr bwMode="auto">
          <a:xfrm>
            <a:off x="1762125" y="5295900"/>
            <a:ext cx="6715124" cy="1066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PASSE, ÁGUA FLUIDIFICADA, PRECE, ESTUDOS DOUTRINÁRIOS E DESOBSESSÃO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230189" y="288925"/>
            <a:ext cx="4065586" cy="5857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Terapêutica Espírita 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781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esultado de imagem para médiu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tângulo 1"/>
          <p:cNvSpPr>
            <a:spLocks noChangeArrowheads="1"/>
          </p:cNvSpPr>
          <p:nvPr/>
        </p:nvSpPr>
        <p:spPr bwMode="auto">
          <a:xfrm>
            <a:off x="1857375" y="5765820"/>
            <a:ext cx="7143750" cy="9541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Venenoso </a:t>
            </a:r>
            <a:r>
              <a:rPr lang="pt-BR" alt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processo de paralisia da </a:t>
            </a:r>
            <a:r>
              <a:rPr lang="pt-BR" alt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alma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Emmanuel, Pão Nosso </a:t>
            </a:r>
          </a:p>
        </p:txBody>
      </p:sp>
      <p:sp>
        <p:nvSpPr>
          <p:cNvPr id="5" name="Elipse 4"/>
          <p:cNvSpPr/>
          <p:nvPr/>
        </p:nvSpPr>
        <p:spPr>
          <a:xfrm>
            <a:off x="365125" y="247651"/>
            <a:ext cx="1778000" cy="17907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67506" y="727074"/>
            <a:ext cx="1775619" cy="8468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Idolatria de Médiuns</a:t>
            </a:r>
            <a:endParaRPr lang="pt-B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914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tângulo 1"/>
          <p:cNvSpPr>
            <a:spLocks noChangeArrowheads="1"/>
          </p:cNvSpPr>
          <p:nvPr/>
        </p:nvSpPr>
        <p:spPr bwMode="auto">
          <a:xfrm>
            <a:off x="104775" y="5508645"/>
            <a:ext cx="8896350" cy="107721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Exposição exagerada na mídia focando na imagem pessoal.  Profissionais da </a:t>
            </a:r>
            <a:r>
              <a:rPr lang="pt-BR" altLang="pt-B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oratória</a:t>
            </a:r>
            <a:endParaRPr lang="pt-BR" alt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6489700" y="247652"/>
            <a:ext cx="1778000" cy="17907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t-BR" dirty="0">
              <a:solidFill>
                <a:srgbClr val="FFFFFF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444456" y="898525"/>
            <a:ext cx="1889919" cy="4770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Personalismo</a:t>
            </a:r>
            <a:endParaRPr lang="pt-B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ângulo 1"/>
          <p:cNvSpPr>
            <a:spLocks noChangeArrowheads="1"/>
          </p:cNvSpPr>
          <p:nvPr/>
        </p:nvSpPr>
        <p:spPr bwMode="auto">
          <a:xfrm>
            <a:off x="38100" y="3095627"/>
            <a:ext cx="5705475" cy="138499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Eventos Espíritas Pagos promovem o personalismo e se distanciam dos princípios doutrinários</a:t>
            </a:r>
            <a:endParaRPr lang="pt-BR" altLang="pt-B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4824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44450"/>
            <a:ext cx="9144000" cy="1230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542925" algn="l"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ecessidade de se organizar uma consciência espírita, na base da filosofia simples do Evangelho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Emmanuel – Deus Conosco</a:t>
            </a:r>
          </a:p>
        </p:txBody>
      </p:sp>
    </p:spTree>
    <p:extLst>
      <p:ext uri="{BB962C8B-B14F-4D97-AF65-F5344CB8AC3E}">
        <p14:creationId xmlns:p14="http://schemas.microsoft.com/office/powerpoint/2010/main" val="20524973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0163"/>
            <a:ext cx="92551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55564" y="77788"/>
            <a:ext cx="9199563" cy="1877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 reinado da letra acaba, o do espírito começa. </a:t>
            </a:r>
          </a:p>
          <a:p>
            <a:pPr algn="ctr" defTabSz="914400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verdadeira revelação se inaugura no mundo pela virtude do invisível </a:t>
            </a:r>
            <a:r>
              <a:rPr lang="pt-BR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  <a:p>
            <a:pPr algn="ctr" defTabSz="914400"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Leon Denis, Cristianismo e Espiritismo</a:t>
            </a:r>
            <a:endParaRPr lang="pt-B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137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-3175"/>
            <a:ext cx="6948487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5805488"/>
            <a:ext cx="9144000" cy="10525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Jesus, Kardec e Chico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06588" y="115888"/>
            <a:ext cx="5761037" cy="649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defTabSz="914400" eaLnBrk="1" hangingPunct="1">
              <a:lnSpc>
                <a:spcPct val="120000"/>
              </a:lnSpc>
              <a:buFontTx/>
              <a:buNone/>
              <a:defRPr/>
            </a:pPr>
            <a:r>
              <a:rPr 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Fidelidade e Gratidão Eterna</a:t>
            </a:r>
          </a:p>
        </p:txBody>
      </p:sp>
    </p:spTree>
    <p:extLst>
      <p:ext uri="{BB962C8B-B14F-4D97-AF65-F5344CB8AC3E}">
        <p14:creationId xmlns:p14="http://schemas.microsoft.com/office/powerpoint/2010/main" val="13220552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http://3.bp.blogspot.com/-tAlIyneGTzI/UFXPdFw-DTI/AAAAAAAAA4E/mbmOJLASBsY/s1600/Alla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2575"/>
            <a:ext cx="302418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47651" y="4182270"/>
            <a:ext cx="2571750" cy="554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 Gênese</a:t>
            </a:r>
          </a:p>
        </p:txBody>
      </p:sp>
      <p:sp>
        <p:nvSpPr>
          <p:cNvPr id="8" name="Retângulo 7"/>
          <p:cNvSpPr/>
          <p:nvPr/>
        </p:nvSpPr>
        <p:spPr>
          <a:xfrm>
            <a:off x="3028950" y="882650"/>
            <a:ext cx="60420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- </a:t>
            </a:r>
            <a:r>
              <a:rPr lang="pt-BR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CARACTERES DA </a:t>
            </a:r>
            <a:r>
              <a:rPr lang="pt-BR" sz="2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REVELAÇÃO ESPÍRITA</a:t>
            </a:r>
            <a:endParaRPr lang="pt-BR" sz="2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II - DEUS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</a:t>
            </a: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IV - PAPEL DA CIÊNCIA NA GÊNESE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</a:t>
            </a: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 - GÊNESE ORGÂNICA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XI - GÊNESE ESPIRITUAL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</a:t>
            </a: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XIII - CARACTERES DOS MILAGRES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XIV - OS FLUIDOS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XV - OS MILAGRES DO EVANGELHO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XVI - TEORIA DA PRESCIÊNCIA</a:t>
            </a:r>
          </a:p>
          <a:p>
            <a:pPr algn="ctr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Capítulo XVII - PREDIÇÕES DO </a:t>
            </a:r>
            <a:r>
              <a:rPr lang="pt-B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EVANGELHO</a:t>
            </a:r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497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onel\Pictures\26804443_10216014606376611_745234050292259670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3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18547" y="3365393"/>
            <a:ext cx="50302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religião deve perder seu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caráter dogmático </a:t>
            </a: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sacerdotal para </a:t>
            </a:r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tornar-se científica</a:t>
            </a:r>
          </a:p>
          <a:p>
            <a:pPr algn="ctr"/>
            <a:r>
              <a:rPr lang="pt-B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Leon Denis, Depois da Morte</a:t>
            </a:r>
            <a:endParaRPr lang="pt-B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5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eonel\Pictures\29683853_167305740596056_41453931356770660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2" y="1370013"/>
            <a:ext cx="4762501" cy="4339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religião, antagonista da Ciência, respondia pelo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mistério a todas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 questões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filosofia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cética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V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iolava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leis da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Natureza e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 adaptava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à sua </a:t>
            </a:r>
            <a:r>
              <a:rPr lang="pt-BR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fantasia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REVISTA ESPÍRITA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APRECIAÇÃO DA OBRA A GÊNESE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(Fevereiro de 1868)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055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resentação do Tribunal do Santo ofício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314"/>
            <a:ext cx="9136062" cy="547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19"/>
            <a:ext cx="9136062" cy="1384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Durante toda a Idade Média, houve uma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imposição 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 verdade absoluta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 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Igreja Católica sobre os cientistas e filósofos. A Igreja impunha-se como detentora da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verdade</a:t>
            </a:r>
          </a:p>
        </p:txBody>
      </p:sp>
    </p:spTree>
    <p:extLst>
      <p:ext uri="{BB962C8B-B14F-4D97-AF65-F5344CB8AC3E}">
        <p14:creationId xmlns:p14="http://schemas.microsoft.com/office/powerpoint/2010/main" val="272999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m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36062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938" y="4972369"/>
            <a:ext cx="9136062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 Tribunal do Santo Ofício da Inquisição foi fundado pelo Papa Gregório IX (1.145 – 1.241) que mandou para a fogueira milhares de pessoas que </a:t>
            </a:r>
            <a:r>
              <a:rPr lang="pt-B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seguiam doutrinas contrárias </a:t>
            </a: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ao que era definido pela Igreja Católica</a:t>
            </a:r>
            <a:endParaRPr lang="pt-BR" sz="2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ema13">
  <a:themeElements>
    <a:clrScheme name="Texturizado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Áp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Texturizado">
  <a:themeElements>
    <a:clrScheme name="Texturizad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iza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Fluxo">
  <a:themeElements>
    <a:clrScheme name="Fluxo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Flux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Flux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x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Fluxo">
  <a:themeElements>
    <a:clrScheme name="Fluxo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Fluxo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Flux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x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x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blank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1_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xturizado">
  <a:themeElements>
    <a:clrScheme name="Texturizado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izad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izad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izad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izad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17623</TotalTime>
  <Words>1576</Words>
  <Application>Microsoft Office PowerPoint</Application>
  <PresentationFormat>Apresentação na tela (4:3)</PresentationFormat>
  <Paragraphs>198</Paragraphs>
  <Slides>49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26</vt:i4>
      </vt:variant>
      <vt:variant>
        <vt:lpstr>Títulos de slides</vt:lpstr>
      </vt:variant>
      <vt:variant>
        <vt:i4>49</vt:i4>
      </vt:variant>
    </vt:vector>
  </HeadingPairs>
  <TitlesOfParts>
    <vt:vector size="75" baseType="lpstr">
      <vt:lpstr>5_Design padrão</vt:lpstr>
      <vt:lpstr>4_Design padrão</vt:lpstr>
      <vt:lpstr>Design padrão</vt:lpstr>
      <vt:lpstr>1_Design padrão</vt:lpstr>
      <vt:lpstr>Texturizado</vt:lpstr>
      <vt:lpstr>2_Design padrão</vt:lpstr>
      <vt:lpstr>3_Design padrão</vt:lpstr>
      <vt:lpstr>9_Design padrão</vt:lpstr>
      <vt:lpstr>11_Design padrão</vt:lpstr>
      <vt:lpstr>15_Design padrão</vt:lpstr>
      <vt:lpstr>1_Tema13</vt:lpstr>
      <vt:lpstr>1_Texturizado</vt:lpstr>
      <vt:lpstr>8_Design padrão</vt:lpstr>
      <vt:lpstr>6_Design padrão</vt:lpstr>
      <vt:lpstr>Urbano</vt:lpstr>
      <vt:lpstr>2_Fluxo</vt:lpstr>
      <vt:lpstr>4_Fluxo</vt:lpstr>
      <vt:lpstr>Estrutura padrão</vt:lpstr>
      <vt:lpstr>1_Urbano</vt:lpstr>
      <vt:lpstr>Tema do Office</vt:lpstr>
      <vt:lpstr>Office Theme</vt:lpstr>
      <vt:lpstr>1_Tema do Office</vt:lpstr>
      <vt:lpstr>7_Design padrão</vt:lpstr>
      <vt:lpstr>blank</vt:lpstr>
      <vt:lpstr>Spectrum</vt:lpstr>
      <vt:lpstr>1_Spectrum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LAN Corner,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Luiz Lima</dc:creator>
  <cp:lastModifiedBy>Leonel</cp:lastModifiedBy>
  <cp:revision>630</cp:revision>
  <dcterms:created xsi:type="dcterms:W3CDTF">2015-08-12T22:25:53Z</dcterms:created>
  <dcterms:modified xsi:type="dcterms:W3CDTF">2020-04-12T13:12:49Z</dcterms:modified>
</cp:coreProperties>
</file>